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9.xml" ContentType="application/vnd.openxmlformats-officedocument.theme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10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  <p:sldMasterId id="2147483752" r:id="rId9"/>
    <p:sldMasterId id="2147483765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81" r:id="rId34"/>
    <p:sldId id="282" r:id="rId35"/>
    <p:sldId id="283" r:id="rId36"/>
    <p:sldId id="279" r:id="rId37"/>
    <p:sldId id="280" r:id="rId38"/>
  </p:sldIdLst>
  <p:sldSz cx="9144000" cy="5143500" type="screen16x9"/>
  <p:notesSz cx="7559675" cy="10691813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-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0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1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1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1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2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2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2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2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3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3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3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3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3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7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8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8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9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9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69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7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0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7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0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0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0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0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71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4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0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0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0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1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5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5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5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5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25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2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3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3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3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8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0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0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0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0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0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0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0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5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6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6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6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6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7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7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7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7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4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8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8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8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8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48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2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3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4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4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4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4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5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5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5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5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5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5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5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  <p:sp>
        <p:nvSpPr>
          <p:cNvPr id="56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0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PT" sz="4400" b="0" strike="noStrike" spc="-1">
              <a:latin typeface="Arial"/>
            </a:endParaRPr>
          </a:p>
        </p:txBody>
      </p:sp>
      <p:sp>
        <p:nvSpPr>
          <p:cNvPr id="6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PT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11.xml"/><Relationship Id="rId7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 rot="10800000" flipH="1">
            <a:off x="3920040" y="6233040"/>
            <a:ext cx="1302840" cy="112752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17784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CustomShape 2"/>
          <p:cNvSpPr/>
          <p:nvPr/>
        </p:nvSpPr>
        <p:spPr>
          <a:xfrm rot="5400000">
            <a:off x="3809520" y="-80280"/>
            <a:ext cx="1524960" cy="176076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3"/>
          <p:cNvSpPr/>
          <p:nvPr/>
        </p:nvSpPr>
        <p:spPr>
          <a:xfrm rot="10800000" flipH="1">
            <a:off x="2809800" y="1751400"/>
            <a:ext cx="1110960" cy="96156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19B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4"/>
          <p:cNvSpPr/>
          <p:nvPr/>
        </p:nvSpPr>
        <p:spPr>
          <a:xfrm rot="10800000" flipH="1">
            <a:off x="3602520" y="2215080"/>
            <a:ext cx="493200" cy="4269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CustomShape 5"/>
          <p:cNvSpPr/>
          <p:nvPr/>
        </p:nvSpPr>
        <p:spPr>
          <a:xfrm rot="10800000" flipH="1">
            <a:off x="5279040" y="2491200"/>
            <a:ext cx="943920" cy="817560"/>
          </a:xfrm>
          <a:prstGeom prst="hexagon">
            <a:avLst>
              <a:gd name="adj" fmla="val 28678"/>
              <a:gd name="vf" fmla="val 115470"/>
            </a:avLst>
          </a:prstGeom>
          <a:noFill/>
          <a:ln w="76320">
            <a:solidFill>
              <a:srgbClr val="184769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6"/>
          <p:cNvSpPr/>
          <p:nvPr/>
        </p:nvSpPr>
        <p:spPr>
          <a:xfrm rot="10800000" flipH="1">
            <a:off x="5365800" y="1206360"/>
            <a:ext cx="493200" cy="426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" name="Group 7"/>
          <p:cNvGrpSpPr/>
          <p:nvPr/>
        </p:nvGrpSpPr>
        <p:grpSpPr>
          <a:xfrm>
            <a:off x="5549040" y="1029960"/>
            <a:ext cx="404280" cy="373320"/>
            <a:chOff x="5549040" y="1029960"/>
            <a:chExt cx="404280" cy="373320"/>
          </a:xfrm>
        </p:grpSpPr>
        <p:sp>
          <p:nvSpPr>
            <p:cNvPr id="7" name="CustomShape 8"/>
            <p:cNvSpPr/>
            <p:nvPr/>
          </p:nvSpPr>
          <p:spPr>
            <a:xfrm>
              <a:off x="5549040" y="1171440"/>
              <a:ext cx="93960" cy="211680"/>
            </a:xfrm>
            <a:custGeom>
              <a:avLst/>
              <a:gdLst/>
              <a:ahLst/>
              <a:cxnLst/>
              <a:rect l="l" t="t" r="r" b="b"/>
              <a:pathLst>
                <a:path w="3933" h="8818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5658120" y="1029960"/>
              <a:ext cx="295200" cy="373320"/>
            </a:xfrm>
            <a:custGeom>
              <a:avLst/>
              <a:gdLst/>
              <a:ahLst/>
              <a:cxnLst/>
              <a:rect l="l" t="t" r="r" b="b"/>
              <a:pathLst>
                <a:path w="12286" h="15534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" name="CustomShape 10"/>
          <p:cNvSpPr/>
          <p:nvPr/>
        </p:nvSpPr>
        <p:spPr>
          <a:xfrm>
            <a:off x="3252960" y="113400"/>
            <a:ext cx="224280" cy="389160"/>
          </a:xfrm>
          <a:custGeom>
            <a:avLst/>
            <a:gdLst/>
            <a:ahLst/>
            <a:cxnLst/>
            <a:rect l="l" t="t" r="r" b="b"/>
            <a:pathLst>
              <a:path w="11870" h="20565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0" name="Group 11"/>
          <p:cNvGrpSpPr/>
          <p:nvPr/>
        </p:nvGrpSpPr>
        <p:grpSpPr>
          <a:xfrm>
            <a:off x="4380480" y="515160"/>
            <a:ext cx="382320" cy="606600"/>
            <a:chOff x="4380480" y="515160"/>
            <a:chExt cx="382320" cy="606600"/>
          </a:xfrm>
        </p:grpSpPr>
        <p:sp>
          <p:nvSpPr>
            <p:cNvPr id="11" name="CustomShape 12"/>
            <p:cNvSpPr/>
            <p:nvPr/>
          </p:nvSpPr>
          <p:spPr>
            <a:xfrm>
              <a:off x="4495680" y="104436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" name="CustomShape 13"/>
            <p:cNvSpPr/>
            <p:nvPr/>
          </p:nvSpPr>
          <p:spPr>
            <a:xfrm>
              <a:off x="4495680" y="100980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4495680" y="1077840"/>
              <a:ext cx="151920" cy="43920"/>
            </a:xfrm>
            <a:custGeom>
              <a:avLst/>
              <a:gdLst/>
              <a:ahLst/>
              <a:cxnLst/>
              <a:rect l="l" t="t" r="r" b="b"/>
              <a:pathLst>
                <a:path w="4092" h="1195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" name="CustomShape 15"/>
            <p:cNvSpPr/>
            <p:nvPr/>
          </p:nvSpPr>
          <p:spPr>
            <a:xfrm>
              <a:off x="447948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4380480" y="515160"/>
              <a:ext cx="382320" cy="457560"/>
            </a:xfrm>
            <a:custGeom>
              <a:avLst/>
              <a:gdLst/>
              <a:ahLst/>
              <a:cxnLst/>
              <a:rect l="l" t="t" r="r" b="b"/>
              <a:pathLst>
                <a:path w="10278" h="12301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461196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4504680" y="715680"/>
              <a:ext cx="133560" cy="28440"/>
            </a:xfrm>
            <a:custGeom>
              <a:avLst/>
              <a:gdLst/>
              <a:ahLst/>
              <a:cxnLst/>
              <a:rect l="l" t="t" r="r" b="b"/>
              <a:pathLst>
                <a:path w="3606" h="78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4495680" y="977040"/>
              <a:ext cx="151920" cy="360"/>
            </a:xfrm>
            <a:custGeom>
              <a:avLst/>
              <a:gdLst/>
              <a:ahLst/>
              <a:cxnLst/>
              <a:rect l="l" t="t" r="r" b="b"/>
              <a:pathLst>
                <a:path w="4092" h="1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9" name="Group 20"/>
          <p:cNvGrpSpPr/>
          <p:nvPr/>
        </p:nvGrpSpPr>
        <p:grpSpPr>
          <a:xfrm>
            <a:off x="3199320" y="902880"/>
            <a:ext cx="394200" cy="402840"/>
            <a:chOff x="3199320" y="902880"/>
            <a:chExt cx="394200" cy="402840"/>
          </a:xfrm>
        </p:grpSpPr>
        <p:sp>
          <p:nvSpPr>
            <p:cNvPr id="20" name="CustomShape 21"/>
            <p:cNvSpPr/>
            <p:nvPr/>
          </p:nvSpPr>
          <p:spPr>
            <a:xfrm>
              <a:off x="3199320" y="902880"/>
              <a:ext cx="304200" cy="304200"/>
            </a:xfrm>
            <a:custGeom>
              <a:avLst/>
              <a:gdLst/>
              <a:ahLst/>
              <a:cxnLst/>
              <a:rect l="l" t="t" r="r" b="b"/>
              <a:pathLst>
                <a:path w="12592" h="12593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" name="CustomShape 22"/>
            <p:cNvSpPr/>
            <p:nvPr/>
          </p:nvSpPr>
          <p:spPr>
            <a:xfrm>
              <a:off x="3234960" y="938160"/>
              <a:ext cx="233280" cy="233280"/>
            </a:xfrm>
            <a:custGeom>
              <a:avLst/>
              <a:gdLst/>
              <a:ahLst/>
              <a:cxnLst/>
              <a:rect l="l" t="t" r="r" b="b"/>
              <a:pathLst>
                <a:path w="9670" h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" name="CustomShape 23"/>
            <p:cNvSpPr/>
            <p:nvPr/>
          </p:nvSpPr>
          <p:spPr>
            <a:xfrm>
              <a:off x="3269520" y="973800"/>
              <a:ext cx="81360" cy="81360"/>
            </a:xfrm>
            <a:custGeom>
              <a:avLst/>
              <a:gdLst/>
              <a:ahLst/>
              <a:cxnLst/>
              <a:rect l="l" t="t" r="r" b="b"/>
              <a:pathLst>
                <a:path w="3386" h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" name="CustomShape 24"/>
            <p:cNvSpPr/>
            <p:nvPr/>
          </p:nvSpPr>
          <p:spPr>
            <a:xfrm>
              <a:off x="3445200" y="1157760"/>
              <a:ext cx="148320" cy="147960"/>
            </a:xfrm>
            <a:custGeom>
              <a:avLst/>
              <a:gdLst/>
              <a:ahLst/>
              <a:cxnLst/>
              <a:rect l="l" t="t" r="r" b="b"/>
              <a:pathLst>
                <a:path w="6162" h="6139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4" name="CustomShape 25"/>
          <p:cNvSpPr/>
          <p:nvPr/>
        </p:nvSpPr>
        <p:spPr>
          <a:xfrm rot="10800000" flipH="1">
            <a:off x="5010480" y="6365520"/>
            <a:ext cx="1032120" cy="89388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18476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" name="CustomShape 26"/>
          <p:cNvSpPr/>
          <p:nvPr/>
        </p:nvSpPr>
        <p:spPr>
          <a:xfrm rot="10800000" flipH="1">
            <a:off x="5133600" y="4990680"/>
            <a:ext cx="539280" cy="4665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" name="CustomShape 27"/>
          <p:cNvSpPr/>
          <p:nvPr/>
        </p:nvSpPr>
        <p:spPr>
          <a:xfrm rot="10800000" flipH="1">
            <a:off x="3101760" y="5417280"/>
            <a:ext cx="1032120" cy="8931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CustomShape 28"/>
          <p:cNvSpPr/>
          <p:nvPr/>
        </p:nvSpPr>
        <p:spPr>
          <a:xfrm rot="10800000" flipH="1">
            <a:off x="3530160" y="5358960"/>
            <a:ext cx="451440" cy="39060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00E1C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" name="CustomShape 29"/>
          <p:cNvSpPr/>
          <p:nvPr/>
        </p:nvSpPr>
        <p:spPr>
          <a:xfrm>
            <a:off x="5370840" y="4867920"/>
            <a:ext cx="311760" cy="311760"/>
          </a:xfrm>
          <a:custGeom>
            <a:avLst/>
            <a:gdLst/>
            <a:ahLst/>
            <a:cxnLst/>
            <a:rect l="l" t="t" r="r" b="b"/>
            <a:pathLst>
              <a:path w="17000" h="16999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9" name="Group 30"/>
          <p:cNvGrpSpPr/>
          <p:nvPr/>
        </p:nvGrpSpPr>
        <p:grpSpPr>
          <a:xfrm>
            <a:off x="5771880" y="4056480"/>
            <a:ext cx="573480" cy="550080"/>
            <a:chOff x="5771880" y="4056480"/>
            <a:chExt cx="573480" cy="550080"/>
          </a:xfrm>
        </p:grpSpPr>
        <p:sp>
          <p:nvSpPr>
            <p:cNvPr id="30" name="CustomShape 31"/>
            <p:cNvSpPr/>
            <p:nvPr/>
          </p:nvSpPr>
          <p:spPr>
            <a:xfrm>
              <a:off x="6127200" y="4056480"/>
              <a:ext cx="170640" cy="189000"/>
            </a:xfrm>
            <a:custGeom>
              <a:avLst/>
              <a:gdLst/>
              <a:ahLst/>
              <a:cxnLst/>
              <a:rect l="l" t="t" r="r" b="b"/>
              <a:pathLst>
                <a:path w="6449" h="7132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" name="CustomShape 32"/>
            <p:cNvSpPr/>
            <p:nvPr/>
          </p:nvSpPr>
          <p:spPr>
            <a:xfrm>
              <a:off x="5867280" y="4084200"/>
              <a:ext cx="135720" cy="156960"/>
            </a:xfrm>
            <a:custGeom>
              <a:avLst/>
              <a:gdLst/>
              <a:ahLst/>
              <a:cxnLst/>
              <a:rect l="l" t="t" r="r" b="b"/>
              <a:pathLst>
                <a:path w="5130" h="5936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" name="CustomShape 33"/>
            <p:cNvSpPr/>
            <p:nvPr/>
          </p:nvSpPr>
          <p:spPr>
            <a:xfrm>
              <a:off x="5771880" y="4356360"/>
              <a:ext cx="190800" cy="115560"/>
            </a:xfrm>
            <a:custGeom>
              <a:avLst/>
              <a:gdLst/>
              <a:ahLst/>
              <a:cxnLst/>
              <a:rect l="l" t="t" r="r" b="b"/>
              <a:pathLst>
                <a:path w="7205" h="4373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" name="CustomShape 34"/>
            <p:cNvSpPr/>
            <p:nvPr/>
          </p:nvSpPr>
          <p:spPr>
            <a:xfrm>
              <a:off x="6006240" y="4437000"/>
              <a:ext cx="93960" cy="169560"/>
            </a:xfrm>
            <a:custGeom>
              <a:avLst/>
              <a:gdLst/>
              <a:ahLst/>
              <a:cxnLst/>
              <a:rect l="l" t="t" r="r" b="b"/>
              <a:pathLst>
                <a:path w="3567" h="6399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" name="CustomShape 35"/>
            <p:cNvSpPr/>
            <p:nvPr/>
          </p:nvSpPr>
          <p:spPr>
            <a:xfrm>
              <a:off x="6174000" y="4306320"/>
              <a:ext cx="171360" cy="94680"/>
            </a:xfrm>
            <a:custGeom>
              <a:avLst/>
              <a:gdLst/>
              <a:ahLst/>
              <a:cxnLst/>
              <a:rect l="l" t="t" r="r" b="b"/>
              <a:pathLst>
                <a:path w="6474" h="3591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" name="CustomShape 36"/>
            <p:cNvSpPr/>
            <p:nvPr/>
          </p:nvSpPr>
          <p:spPr>
            <a:xfrm>
              <a:off x="5962320" y="4223160"/>
              <a:ext cx="200520" cy="201240"/>
            </a:xfrm>
            <a:custGeom>
              <a:avLst/>
              <a:gdLst/>
              <a:ahLst/>
              <a:cxnLst/>
              <a:rect l="l" t="t" r="r" b="b"/>
              <a:pathLst>
                <a:path w="7572" h="7597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6" name="CustomShape 37"/>
          <p:cNvSpPr/>
          <p:nvPr/>
        </p:nvSpPr>
        <p:spPr>
          <a:xfrm>
            <a:off x="3429360" y="3904920"/>
            <a:ext cx="377280" cy="343080"/>
          </a:xfrm>
          <a:custGeom>
            <a:avLst/>
            <a:gdLst/>
            <a:ahLst/>
            <a:cxnLst/>
            <a:rect l="l" t="t" r="r" b="b"/>
            <a:pathLst>
              <a:path w="16218" h="14752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" name="PlaceHolder 3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pt-PT" sz="18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38" name="PlaceHolder 3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1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18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CustomShape 1"/>
          <p:cNvSpPr/>
          <p:nvPr/>
        </p:nvSpPr>
        <p:spPr>
          <a:xfrm rot="10800000" flipH="1">
            <a:off x="7663680" y="5475960"/>
            <a:ext cx="1033920" cy="89496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17784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7" name="CustomShape 2"/>
          <p:cNvSpPr/>
          <p:nvPr/>
        </p:nvSpPr>
        <p:spPr>
          <a:xfrm rot="5400000">
            <a:off x="500040" y="156960"/>
            <a:ext cx="1145160" cy="132264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8" name="CustomShape 3"/>
          <p:cNvSpPr/>
          <p:nvPr/>
        </p:nvSpPr>
        <p:spPr>
          <a:xfrm rot="10800000" flipH="1">
            <a:off x="-123840" y="247896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9B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9" name="CustomShape 4"/>
          <p:cNvSpPr/>
          <p:nvPr/>
        </p:nvSpPr>
        <p:spPr>
          <a:xfrm rot="10800000" flipH="1">
            <a:off x="638280" y="218196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0" name="CustomShape 5"/>
          <p:cNvSpPr/>
          <p:nvPr/>
        </p:nvSpPr>
        <p:spPr>
          <a:xfrm rot="10800000" flipH="1">
            <a:off x="1495080" y="128844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76320">
            <a:solidFill>
              <a:srgbClr val="184769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1" name="CustomShape 6"/>
          <p:cNvSpPr/>
          <p:nvPr/>
        </p:nvSpPr>
        <p:spPr>
          <a:xfrm rot="10800000" flipH="1">
            <a:off x="327600" y="70992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42" name="Group 7"/>
          <p:cNvGrpSpPr/>
          <p:nvPr/>
        </p:nvGrpSpPr>
        <p:grpSpPr>
          <a:xfrm>
            <a:off x="1729800" y="61200"/>
            <a:ext cx="350280" cy="324000"/>
            <a:chOff x="1729800" y="61200"/>
            <a:chExt cx="350280" cy="324000"/>
          </a:xfrm>
        </p:grpSpPr>
        <p:sp>
          <p:nvSpPr>
            <p:cNvPr id="643" name="CustomShape 8"/>
            <p:cNvSpPr/>
            <p:nvPr/>
          </p:nvSpPr>
          <p:spPr>
            <a:xfrm>
              <a:off x="1729800" y="183960"/>
              <a:ext cx="81360" cy="183600"/>
            </a:xfrm>
            <a:custGeom>
              <a:avLst/>
              <a:gdLst/>
              <a:ahLst/>
              <a:cxnLst/>
              <a:rect l="l" t="t" r="r" b="b"/>
              <a:pathLst>
                <a:path w="3933" h="8818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4" name="CustomShape 9"/>
            <p:cNvSpPr/>
            <p:nvPr/>
          </p:nvSpPr>
          <p:spPr>
            <a:xfrm>
              <a:off x="1824120" y="61200"/>
              <a:ext cx="255960" cy="324000"/>
            </a:xfrm>
            <a:custGeom>
              <a:avLst/>
              <a:gdLst/>
              <a:ahLst/>
              <a:cxnLst/>
              <a:rect l="l" t="t" r="r" b="b"/>
              <a:pathLst>
                <a:path w="12286" h="15534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45" name="CustomShape 10"/>
          <p:cNvSpPr/>
          <p:nvPr/>
        </p:nvSpPr>
        <p:spPr>
          <a:xfrm>
            <a:off x="203040" y="1270080"/>
            <a:ext cx="165240" cy="286920"/>
          </a:xfrm>
          <a:custGeom>
            <a:avLst/>
            <a:gdLst/>
            <a:ahLst/>
            <a:cxnLst/>
            <a:rect l="l" t="t" r="r" b="b"/>
            <a:pathLst>
              <a:path w="11870" h="20565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46" name="Group 11"/>
          <p:cNvGrpSpPr/>
          <p:nvPr/>
        </p:nvGrpSpPr>
        <p:grpSpPr>
          <a:xfrm>
            <a:off x="904320" y="515160"/>
            <a:ext cx="382320" cy="606600"/>
            <a:chOff x="904320" y="515160"/>
            <a:chExt cx="382320" cy="606600"/>
          </a:xfrm>
        </p:grpSpPr>
        <p:sp>
          <p:nvSpPr>
            <p:cNvPr id="647" name="CustomShape 12"/>
            <p:cNvSpPr/>
            <p:nvPr/>
          </p:nvSpPr>
          <p:spPr>
            <a:xfrm>
              <a:off x="1019520" y="104436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8" name="CustomShape 13"/>
            <p:cNvSpPr/>
            <p:nvPr/>
          </p:nvSpPr>
          <p:spPr>
            <a:xfrm>
              <a:off x="1019520" y="100980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9" name="CustomShape 14"/>
            <p:cNvSpPr/>
            <p:nvPr/>
          </p:nvSpPr>
          <p:spPr>
            <a:xfrm>
              <a:off x="1019520" y="1077840"/>
              <a:ext cx="151920" cy="43920"/>
            </a:xfrm>
            <a:custGeom>
              <a:avLst/>
              <a:gdLst/>
              <a:ahLst/>
              <a:cxnLst/>
              <a:rect l="l" t="t" r="r" b="b"/>
              <a:pathLst>
                <a:path w="4092" h="1195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0" name="CustomShape 15"/>
            <p:cNvSpPr/>
            <p:nvPr/>
          </p:nvSpPr>
          <p:spPr>
            <a:xfrm>
              <a:off x="100332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1" name="CustomShape 16"/>
            <p:cNvSpPr/>
            <p:nvPr/>
          </p:nvSpPr>
          <p:spPr>
            <a:xfrm>
              <a:off x="904320" y="515160"/>
              <a:ext cx="382320" cy="457560"/>
            </a:xfrm>
            <a:custGeom>
              <a:avLst/>
              <a:gdLst/>
              <a:ahLst/>
              <a:cxnLst/>
              <a:rect l="l" t="t" r="r" b="b"/>
              <a:pathLst>
                <a:path w="10278" h="12301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2" name="CustomShape 17"/>
            <p:cNvSpPr/>
            <p:nvPr/>
          </p:nvSpPr>
          <p:spPr>
            <a:xfrm>
              <a:off x="113580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3" name="CustomShape 18"/>
            <p:cNvSpPr/>
            <p:nvPr/>
          </p:nvSpPr>
          <p:spPr>
            <a:xfrm>
              <a:off x="1028520" y="715680"/>
              <a:ext cx="133560" cy="28440"/>
            </a:xfrm>
            <a:custGeom>
              <a:avLst/>
              <a:gdLst/>
              <a:ahLst/>
              <a:cxnLst/>
              <a:rect l="l" t="t" r="r" b="b"/>
              <a:pathLst>
                <a:path w="3606" h="78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4" name="CustomShape 19"/>
            <p:cNvSpPr/>
            <p:nvPr/>
          </p:nvSpPr>
          <p:spPr>
            <a:xfrm>
              <a:off x="1019520" y="977040"/>
              <a:ext cx="151920" cy="360"/>
            </a:xfrm>
            <a:custGeom>
              <a:avLst/>
              <a:gdLst/>
              <a:ahLst/>
              <a:cxnLst/>
              <a:rect l="l" t="t" r="r" b="b"/>
              <a:pathLst>
                <a:path w="4092" h="1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655" name="Group 20"/>
          <p:cNvGrpSpPr/>
          <p:nvPr/>
        </p:nvGrpSpPr>
        <p:grpSpPr>
          <a:xfrm>
            <a:off x="335880" y="1840680"/>
            <a:ext cx="342000" cy="349200"/>
            <a:chOff x="335880" y="1840680"/>
            <a:chExt cx="342000" cy="349200"/>
          </a:xfrm>
        </p:grpSpPr>
        <p:sp>
          <p:nvSpPr>
            <p:cNvPr id="656" name="CustomShape 21"/>
            <p:cNvSpPr/>
            <p:nvPr/>
          </p:nvSpPr>
          <p:spPr>
            <a:xfrm>
              <a:off x="335880" y="1840680"/>
              <a:ext cx="263880" cy="263880"/>
            </a:xfrm>
            <a:custGeom>
              <a:avLst/>
              <a:gdLst/>
              <a:ahLst/>
              <a:cxnLst/>
              <a:rect l="l" t="t" r="r" b="b"/>
              <a:pathLst>
                <a:path w="12592" h="12593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7" name="CustomShape 22"/>
            <p:cNvSpPr/>
            <p:nvPr/>
          </p:nvSpPr>
          <p:spPr>
            <a:xfrm>
              <a:off x="366480" y="1871280"/>
              <a:ext cx="202320" cy="202320"/>
            </a:xfrm>
            <a:custGeom>
              <a:avLst/>
              <a:gdLst/>
              <a:ahLst/>
              <a:cxnLst/>
              <a:rect l="l" t="t" r="r" b="b"/>
              <a:pathLst>
                <a:path w="9670" h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8" name="CustomShape 23"/>
            <p:cNvSpPr/>
            <p:nvPr/>
          </p:nvSpPr>
          <p:spPr>
            <a:xfrm>
              <a:off x="396720" y="1901880"/>
              <a:ext cx="70560" cy="70560"/>
            </a:xfrm>
            <a:custGeom>
              <a:avLst/>
              <a:gdLst/>
              <a:ahLst/>
              <a:cxnLst/>
              <a:rect l="l" t="t" r="r" b="b"/>
              <a:pathLst>
                <a:path w="3386" h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9" name="CustomShape 24"/>
            <p:cNvSpPr/>
            <p:nvPr/>
          </p:nvSpPr>
          <p:spPr>
            <a:xfrm>
              <a:off x="549000" y="2061720"/>
              <a:ext cx="128880" cy="128160"/>
            </a:xfrm>
            <a:custGeom>
              <a:avLst/>
              <a:gdLst/>
              <a:ahLst/>
              <a:cxnLst/>
              <a:rect l="l" t="t" r="r" b="b"/>
              <a:pathLst>
                <a:path w="6162" h="6139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60" name="CustomShape 25"/>
          <p:cNvSpPr/>
          <p:nvPr/>
        </p:nvSpPr>
        <p:spPr>
          <a:xfrm rot="10800000" flipH="1">
            <a:off x="8486640" y="565092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8476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1" name="CustomShape 26"/>
          <p:cNvSpPr/>
          <p:nvPr/>
        </p:nvSpPr>
        <p:spPr>
          <a:xfrm rot="10800000" flipH="1">
            <a:off x="8124840" y="535752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2" name="CustomShape 27"/>
          <p:cNvSpPr/>
          <p:nvPr/>
        </p:nvSpPr>
        <p:spPr>
          <a:xfrm rot="10800000" flipH="1">
            <a:off x="7821000" y="4354920"/>
            <a:ext cx="819360" cy="709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3" name="CustomShape 28"/>
          <p:cNvSpPr/>
          <p:nvPr/>
        </p:nvSpPr>
        <p:spPr>
          <a:xfrm rot="10800000" flipH="1">
            <a:off x="8486640" y="413316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00E1C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4" name="CustomShape 29"/>
          <p:cNvSpPr/>
          <p:nvPr/>
        </p:nvSpPr>
        <p:spPr>
          <a:xfrm>
            <a:off x="8772840" y="4461840"/>
            <a:ext cx="247320" cy="247320"/>
          </a:xfrm>
          <a:custGeom>
            <a:avLst/>
            <a:gdLst/>
            <a:ahLst/>
            <a:cxnLst/>
            <a:rect l="l" t="t" r="r" b="b"/>
            <a:pathLst>
              <a:path w="17000" h="16999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665" name="Group 30"/>
          <p:cNvGrpSpPr/>
          <p:nvPr/>
        </p:nvGrpSpPr>
        <p:grpSpPr>
          <a:xfrm>
            <a:off x="7354080" y="3426840"/>
            <a:ext cx="454680" cy="436320"/>
            <a:chOff x="7354080" y="3426840"/>
            <a:chExt cx="454680" cy="436320"/>
          </a:xfrm>
        </p:grpSpPr>
        <p:sp>
          <p:nvSpPr>
            <p:cNvPr id="666" name="CustomShape 31"/>
            <p:cNvSpPr/>
            <p:nvPr/>
          </p:nvSpPr>
          <p:spPr>
            <a:xfrm>
              <a:off x="7635960" y="3426840"/>
              <a:ext cx="135360" cy="149760"/>
            </a:xfrm>
            <a:custGeom>
              <a:avLst/>
              <a:gdLst/>
              <a:ahLst/>
              <a:cxnLst/>
              <a:rect l="l" t="t" r="r" b="b"/>
              <a:pathLst>
                <a:path w="6449" h="7132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67" name="CustomShape 32"/>
            <p:cNvSpPr/>
            <p:nvPr/>
          </p:nvSpPr>
          <p:spPr>
            <a:xfrm>
              <a:off x="7429680" y="3448800"/>
              <a:ext cx="107640" cy="124560"/>
            </a:xfrm>
            <a:custGeom>
              <a:avLst/>
              <a:gdLst/>
              <a:ahLst/>
              <a:cxnLst/>
              <a:rect l="l" t="t" r="r" b="b"/>
              <a:pathLst>
                <a:path w="5130" h="5936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68" name="CustomShape 33"/>
            <p:cNvSpPr/>
            <p:nvPr/>
          </p:nvSpPr>
          <p:spPr>
            <a:xfrm>
              <a:off x="7354080" y="3664800"/>
              <a:ext cx="151200" cy="91440"/>
            </a:xfrm>
            <a:custGeom>
              <a:avLst/>
              <a:gdLst/>
              <a:ahLst/>
              <a:cxnLst/>
              <a:rect l="l" t="t" r="r" b="b"/>
              <a:pathLst>
                <a:path w="7205" h="4373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69" name="CustomShape 34"/>
            <p:cNvSpPr/>
            <p:nvPr/>
          </p:nvSpPr>
          <p:spPr>
            <a:xfrm>
              <a:off x="7540200" y="3728880"/>
              <a:ext cx="74520" cy="134280"/>
            </a:xfrm>
            <a:custGeom>
              <a:avLst/>
              <a:gdLst/>
              <a:ahLst/>
              <a:cxnLst/>
              <a:rect l="l" t="t" r="r" b="b"/>
              <a:pathLst>
                <a:path w="3567" h="6399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70" name="CustomShape 35"/>
            <p:cNvSpPr/>
            <p:nvPr/>
          </p:nvSpPr>
          <p:spPr>
            <a:xfrm>
              <a:off x="7673040" y="3625200"/>
              <a:ext cx="135720" cy="74880"/>
            </a:xfrm>
            <a:custGeom>
              <a:avLst/>
              <a:gdLst/>
              <a:ahLst/>
              <a:cxnLst/>
              <a:rect l="l" t="t" r="r" b="b"/>
              <a:pathLst>
                <a:path w="6474" h="3591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71" name="CustomShape 36"/>
            <p:cNvSpPr/>
            <p:nvPr/>
          </p:nvSpPr>
          <p:spPr>
            <a:xfrm>
              <a:off x="7504920" y="3559320"/>
              <a:ext cx="159120" cy="159480"/>
            </a:xfrm>
            <a:custGeom>
              <a:avLst/>
              <a:gdLst/>
              <a:ahLst/>
              <a:cxnLst/>
              <a:rect l="l" t="t" r="r" b="b"/>
              <a:pathLst>
                <a:path w="7572" h="7597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72" name="CustomShape 37"/>
          <p:cNvSpPr/>
          <p:nvPr/>
        </p:nvSpPr>
        <p:spPr>
          <a:xfrm>
            <a:off x="8081280" y="3153960"/>
            <a:ext cx="299160" cy="272160"/>
          </a:xfrm>
          <a:custGeom>
            <a:avLst/>
            <a:gdLst/>
            <a:ahLst/>
            <a:cxnLst/>
            <a:rect l="l" t="t" r="r" b="b"/>
            <a:pathLst>
              <a:path w="16218" h="14752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3" name="PlaceHolder 3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PT" sz="44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674" name="PlaceHolder 3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ustomShape 1"/>
          <p:cNvSpPr/>
          <p:nvPr/>
        </p:nvSpPr>
        <p:spPr>
          <a:xfrm rot="10800000" flipH="1">
            <a:off x="3920040" y="6233040"/>
            <a:ext cx="1302840" cy="112752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17784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" name="CustomShape 2"/>
          <p:cNvSpPr/>
          <p:nvPr/>
        </p:nvSpPr>
        <p:spPr>
          <a:xfrm rot="5400000">
            <a:off x="3809520" y="-80280"/>
            <a:ext cx="1524960" cy="176076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" name="CustomShape 3"/>
          <p:cNvSpPr/>
          <p:nvPr/>
        </p:nvSpPr>
        <p:spPr>
          <a:xfrm rot="10800000" flipH="1">
            <a:off x="2809800" y="1751400"/>
            <a:ext cx="1110960" cy="96156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19B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" name="CustomShape 4"/>
          <p:cNvSpPr/>
          <p:nvPr/>
        </p:nvSpPr>
        <p:spPr>
          <a:xfrm rot="10800000" flipH="1">
            <a:off x="3602520" y="2215080"/>
            <a:ext cx="493200" cy="4269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5"/>
          <p:cNvSpPr/>
          <p:nvPr/>
        </p:nvSpPr>
        <p:spPr>
          <a:xfrm rot="10800000" flipH="1">
            <a:off x="5279040" y="2491200"/>
            <a:ext cx="943920" cy="817560"/>
          </a:xfrm>
          <a:prstGeom prst="hexagon">
            <a:avLst>
              <a:gd name="adj" fmla="val 28678"/>
              <a:gd name="vf" fmla="val 115470"/>
            </a:avLst>
          </a:prstGeom>
          <a:noFill/>
          <a:ln w="76320">
            <a:solidFill>
              <a:srgbClr val="184769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6"/>
          <p:cNvSpPr/>
          <p:nvPr/>
        </p:nvSpPr>
        <p:spPr>
          <a:xfrm rot="10800000" flipH="1">
            <a:off x="5365800" y="1206360"/>
            <a:ext cx="493200" cy="426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81" name="Group 7"/>
          <p:cNvGrpSpPr/>
          <p:nvPr/>
        </p:nvGrpSpPr>
        <p:grpSpPr>
          <a:xfrm>
            <a:off x="5549040" y="1029960"/>
            <a:ext cx="404280" cy="373320"/>
            <a:chOff x="5549040" y="1029960"/>
            <a:chExt cx="404280" cy="373320"/>
          </a:xfrm>
        </p:grpSpPr>
        <p:sp>
          <p:nvSpPr>
            <p:cNvPr id="82" name="CustomShape 8"/>
            <p:cNvSpPr/>
            <p:nvPr/>
          </p:nvSpPr>
          <p:spPr>
            <a:xfrm>
              <a:off x="5549040" y="1171440"/>
              <a:ext cx="93960" cy="211680"/>
            </a:xfrm>
            <a:custGeom>
              <a:avLst/>
              <a:gdLst/>
              <a:ahLst/>
              <a:cxnLst/>
              <a:rect l="l" t="t" r="r" b="b"/>
              <a:pathLst>
                <a:path w="3933" h="8818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3" name="CustomShape 9"/>
            <p:cNvSpPr/>
            <p:nvPr/>
          </p:nvSpPr>
          <p:spPr>
            <a:xfrm>
              <a:off x="5658120" y="1029960"/>
              <a:ext cx="295200" cy="373320"/>
            </a:xfrm>
            <a:custGeom>
              <a:avLst/>
              <a:gdLst/>
              <a:ahLst/>
              <a:cxnLst/>
              <a:rect l="l" t="t" r="r" b="b"/>
              <a:pathLst>
                <a:path w="12286" h="15534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4" name="CustomShape 10"/>
          <p:cNvSpPr/>
          <p:nvPr/>
        </p:nvSpPr>
        <p:spPr>
          <a:xfrm>
            <a:off x="3252960" y="113400"/>
            <a:ext cx="224280" cy="389160"/>
          </a:xfrm>
          <a:custGeom>
            <a:avLst/>
            <a:gdLst/>
            <a:ahLst/>
            <a:cxnLst/>
            <a:rect l="l" t="t" r="r" b="b"/>
            <a:pathLst>
              <a:path w="11870" h="20565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85" name="Group 11"/>
          <p:cNvGrpSpPr/>
          <p:nvPr/>
        </p:nvGrpSpPr>
        <p:grpSpPr>
          <a:xfrm>
            <a:off x="4380480" y="515160"/>
            <a:ext cx="382320" cy="606600"/>
            <a:chOff x="4380480" y="515160"/>
            <a:chExt cx="382320" cy="606600"/>
          </a:xfrm>
        </p:grpSpPr>
        <p:sp>
          <p:nvSpPr>
            <p:cNvPr id="86" name="CustomShape 12"/>
            <p:cNvSpPr/>
            <p:nvPr/>
          </p:nvSpPr>
          <p:spPr>
            <a:xfrm>
              <a:off x="4495680" y="104436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" name="CustomShape 13"/>
            <p:cNvSpPr/>
            <p:nvPr/>
          </p:nvSpPr>
          <p:spPr>
            <a:xfrm>
              <a:off x="4495680" y="100980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" name="CustomShape 14"/>
            <p:cNvSpPr/>
            <p:nvPr/>
          </p:nvSpPr>
          <p:spPr>
            <a:xfrm>
              <a:off x="4495680" y="1077840"/>
              <a:ext cx="151920" cy="43920"/>
            </a:xfrm>
            <a:custGeom>
              <a:avLst/>
              <a:gdLst/>
              <a:ahLst/>
              <a:cxnLst/>
              <a:rect l="l" t="t" r="r" b="b"/>
              <a:pathLst>
                <a:path w="4092" h="1195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" name="CustomShape 15"/>
            <p:cNvSpPr/>
            <p:nvPr/>
          </p:nvSpPr>
          <p:spPr>
            <a:xfrm>
              <a:off x="447948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" name="CustomShape 16"/>
            <p:cNvSpPr/>
            <p:nvPr/>
          </p:nvSpPr>
          <p:spPr>
            <a:xfrm>
              <a:off x="4380480" y="515160"/>
              <a:ext cx="382320" cy="457560"/>
            </a:xfrm>
            <a:custGeom>
              <a:avLst/>
              <a:gdLst/>
              <a:ahLst/>
              <a:cxnLst/>
              <a:rect l="l" t="t" r="r" b="b"/>
              <a:pathLst>
                <a:path w="10278" h="12301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" name="CustomShape 17"/>
            <p:cNvSpPr/>
            <p:nvPr/>
          </p:nvSpPr>
          <p:spPr>
            <a:xfrm>
              <a:off x="461196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" name="CustomShape 18"/>
            <p:cNvSpPr/>
            <p:nvPr/>
          </p:nvSpPr>
          <p:spPr>
            <a:xfrm>
              <a:off x="4504680" y="715680"/>
              <a:ext cx="133560" cy="28440"/>
            </a:xfrm>
            <a:custGeom>
              <a:avLst/>
              <a:gdLst/>
              <a:ahLst/>
              <a:cxnLst/>
              <a:rect l="l" t="t" r="r" b="b"/>
              <a:pathLst>
                <a:path w="3606" h="78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" name="CustomShape 19"/>
            <p:cNvSpPr/>
            <p:nvPr/>
          </p:nvSpPr>
          <p:spPr>
            <a:xfrm>
              <a:off x="4495680" y="977040"/>
              <a:ext cx="151920" cy="360"/>
            </a:xfrm>
            <a:custGeom>
              <a:avLst/>
              <a:gdLst/>
              <a:ahLst/>
              <a:cxnLst/>
              <a:rect l="l" t="t" r="r" b="b"/>
              <a:pathLst>
                <a:path w="4092" h="1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4" name="Group 20"/>
          <p:cNvGrpSpPr/>
          <p:nvPr/>
        </p:nvGrpSpPr>
        <p:grpSpPr>
          <a:xfrm>
            <a:off x="3199320" y="902880"/>
            <a:ext cx="394200" cy="402840"/>
            <a:chOff x="3199320" y="902880"/>
            <a:chExt cx="394200" cy="402840"/>
          </a:xfrm>
        </p:grpSpPr>
        <p:sp>
          <p:nvSpPr>
            <p:cNvPr id="95" name="CustomShape 21"/>
            <p:cNvSpPr/>
            <p:nvPr/>
          </p:nvSpPr>
          <p:spPr>
            <a:xfrm>
              <a:off x="3199320" y="902880"/>
              <a:ext cx="304200" cy="304200"/>
            </a:xfrm>
            <a:custGeom>
              <a:avLst/>
              <a:gdLst/>
              <a:ahLst/>
              <a:cxnLst/>
              <a:rect l="l" t="t" r="r" b="b"/>
              <a:pathLst>
                <a:path w="12592" h="12593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6" name="CustomShape 22"/>
            <p:cNvSpPr/>
            <p:nvPr/>
          </p:nvSpPr>
          <p:spPr>
            <a:xfrm>
              <a:off x="3234960" y="938160"/>
              <a:ext cx="233280" cy="233280"/>
            </a:xfrm>
            <a:custGeom>
              <a:avLst/>
              <a:gdLst/>
              <a:ahLst/>
              <a:cxnLst/>
              <a:rect l="l" t="t" r="r" b="b"/>
              <a:pathLst>
                <a:path w="9670" h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7" name="CustomShape 23"/>
            <p:cNvSpPr/>
            <p:nvPr/>
          </p:nvSpPr>
          <p:spPr>
            <a:xfrm>
              <a:off x="3269520" y="973800"/>
              <a:ext cx="81360" cy="81360"/>
            </a:xfrm>
            <a:custGeom>
              <a:avLst/>
              <a:gdLst/>
              <a:ahLst/>
              <a:cxnLst/>
              <a:rect l="l" t="t" r="r" b="b"/>
              <a:pathLst>
                <a:path w="3386" h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8" name="CustomShape 24"/>
            <p:cNvSpPr/>
            <p:nvPr/>
          </p:nvSpPr>
          <p:spPr>
            <a:xfrm>
              <a:off x="3445200" y="1157760"/>
              <a:ext cx="148320" cy="147960"/>
            </a:xfrm>
            <a:custGeom>
              <a:avLst/>
              <a:gdLst/>
              <a:ahLst/>
              <a:cxnLst/>
              <a:rect l="l" t="t" r="r" b="b"/>
              <a:pathLst>
                <a:path w="6162" h="6139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9" name="CustomShape 25"/>
          <p:cNvSpPr/>
          <p:nvPr/>
        </p:nvSpPr>
        <p:spPr>
          <a:xfrm rot="10800000" flipH="1">
            <a:off x="5010480" y="6365520"/>
            <a:ext cx="1032120" cy="89388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18476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26"/>
          <p:cNvSpPr/>
          <p:nvPr/>
        </p:nvSpPr>
        <p:spPr>
          <a:xfrm rot="10800000" flipH="1">
            <a:off x="5133600" y="4990680"/>
            <a:ext cx="539280" cy="4665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27"/>
          <p:cNvSpPr/>
          <p:nvPr/>
        </p:nvSpPr>
        <p:spPr>
          <a:xfrm rot="10800000" flipH="1">
            <a:off x="3101760" y="5417280"/>
            <a:ext cx="1032120" cy="8931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28"/>
          <p:cNvSpPr/>
          <p:nvPr/>
        </p:nvSpPr>
        <p:spPr>
          <a:xfrm rot="10800000" flipH="1">
            <a:off x="3530160" y="5358960"/>
            <a:ext cx="451440" cy="39060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00E1C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29"/>
          <p:cNvSpPr/>
          <p:nvPr/>
        </p:nvSpPr>
        <p:spPr>
          <a:xfrm>
            <a:off x="5370840" y="4867920"/>
            <a:ext cx="311760" cy="311760"/>
          </a:xfrm>
          <a:custGeom>
            <a:avLst/>
            <a:gdLst/>
            <a:ahLst/>
            <a:cxnLst/>
            <a:rect l="l" t="t" r="r" b="b"/>
            <a:pathLst>
              <a:path w="17000" h="16999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04" name="Group 30"/>
          <p:cNvGrpSpPr/>
          <p:nvPr/>
        </p:nvGrpSpPr>
        <p:grpSpPr>
          <a:xfrm>
            <a:off x="5771880" y="4056480"/>
            <a:ext cx="573480" cy="550080"/>
            <a:chOff x="5771880" y="4056480"/>
            <a:chExt cx="573480" cy="550080"/>
          </a:xfrm>
        </p:grpSpPr>
        <p:sp>
          <p:nvSpPr>
            <p:cNvPr id="105" name="CustomShape 31"/>
            <p:cNvSpPr/>
            <p:nvPr/>
          </p:nvSpPr>
          <p:spPr>
            <a:xfrm>
              <a:off x="6127200" y="4056480"/>
              <a:ext cx="170640" cy="189000"/>
            </a:xfrm>
            <a:custGeom>
              <a:avLst/>
              <a:gdLst/>
              <a:ahLst/>
              <a:cxnLst/>
              <a:rect l="l" t="t" r="r" b="b"/>
              <a:pathLst>
                <a:path w="6449" h="7132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" name="CustomShape 32"/>
            <p:cNvSpPr/>
            <p:nvPr/>
          </p:nvSpPr>
          <p:spPr>
            <a:xfrm>
              <a:off x="5867280" y="4084200"/>
              <a:ext cx="135720" cy="156960"/>
            </a:xfrm>
            <a:custGeom>
              <a:avLst/>
              <a:gdLst/>
              <a:ahLst/>
              <a:cxnLst/>
              <a:rect l="l" t="t" r="r" b="b"/>
              <a:pathLst>
                <a:path w="5130" h="5936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" name="CustomShape 33"/>
            <p:cNvSpPr/>
            <p:nvPr/>
          </p:nvSpPr>
          <p:spPr>
            <a:xfrm>
              <a:off x="5771880" y="4356360"/>
              <a:ext cx="190800" cy="115560"/>
            </a:xfrm>
            <a:custGeom>
              <a:avLst/>
              <a:gdLst/>
              <a:ahLst/>
              <a:cxnLst/>
              <a:rect l="l" t="t" r="r" b="b"/>
              <a:pathLst>
                <a:path w="7205" h="4373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" name="CustomShape 34"/>
            <p:cNvSpPr/>
            <p:nvPr/>
          </p:nvSpPr>
          <p:spPr>
            <a:xfrm>
              <a:off x="6006240" y="4437000"/>
              <a:ext cx="93960" cy="169560"/>
            </a:xfrm>
            <a:custGeom>
              <a:avLst/>
              <a:gdLst/>
              <a:ahLst/>
              <a:cxnLst/>
              <a:rect l="l" t="t" r="r" b="b"/>
              <a:pathLst>
                <a:path w="3567" h="6399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9" name="CustomShape 35"/>
            <p:cNvSpPr/>
            <p:nvPr/>
          </p:nvSpPr>
          <p:spPr>
            <a:xfrm>
              <a:off x="6174000" y="4306320"/>
              <a:ext cx="171360" cy="94680"/>
            </a:xfrm>
            <a:custGeom>
              <a:avLst/>
              <a:gdLst/>
              <a:ahLst/>
              <a:cxnLst/>
              <a:rect l="l" t="t" r="r" b="b"/>
              <a:pathLst>
                <a:path w="6474" h="3591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0" name="CustomShape 36"/>
            <p:cNvSpPr/>
            <p:nvPr/>
          </p:nvSpPr>
          <p:spPr>
            <a:xfrm>
              <a:off x="5962320" y="4223160"/>
              <a:ext cx="200520" cy="201240"/>
            </a:xfrm>
            <a:custGeom>
              <a:avLst/>
              <a:gdLst/>
              <a:ahLst/>
              <a:cxnLst/>
              <a:rect l="l" t="t" r="r" b="b"/>
              <a:pathLst>
                <a:path w="7572" h="7597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11" name="CustomShape 37"/>
          <p:cNvSpPr/>
          <p:nvPr/>
        </p:nvSpPr>
        <p:spPr>
          <a:xfrm>
            <a:off x="3429360" y="3904920"/>
            <a:ext cx="377280" cy="343080"/>
          </a:xfrm>
          <a:custGeom>
            <a:avLst/>
            <a:gdLst/>
            <a:ahLst/>
            <a:cxnLst/>
            <a:rect l="l" t="t" r="r" b="b"/>
            <a:pathLst>
              <a:path w="16218" h="14752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2" name="PlaceHolder 3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pt-PT" sz="18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113" name="PlaceHolder 3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 rot="5400000">
            <a:off x="500040" y="156960"/>
            <a:ext cx="1145160" cy="132264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1" name="CustomShape 2"/>
          <p:cNvSpPr/>
          <p:nvPr/>
        </p:nvSpPr>
        <p:spPr>
          <a:xfrm rot="10800000" flipH="1">
            <a:off x="-123840" y="247896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9B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2" name="CustomShape 3"/>
          <p:cNvSpPr/>
          <p:nvPr/>
        </p:nvSpPr>
        <p:spPr>
          <a:xfrm rot="10800000" flipH="1">
            <a:off x="638280" y="218196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3" name="CustomShape 4"/>
          <p:cNvSpPr/>
          <p:nvPr/>
        </p:nvSpPr>
        <p:spPr>
          <a:xfrm rot="10800000" flipH="1">
            <a:off x="1495080" y="128844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76320">
            <a:solidFill>
              <a:srgbClr val="184769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5"/>
          <p:cNvSpPr/>
          <p:nvPr/>
        </p:nvSpPr>
        <p:spPr>
          <a:xfrm rot="10800000" flipH="1">
            <a:off x="327600" y="70992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55" name="Group 6"/>
          <p:cNvGrpSpPr/>
          <p:nvPr/>
        </p:nvGrpSpPr>
        <p:grpSpPr>
          <a:xfrm>
            <a:off x="1729800" y="61200"/>
            <a:ext cx="350280" cy="324000"/>
            <a:chOff x="1729800" y="61200"/>
            <a:chExt cx="350280" cy="324000"/>
          </a:xfrm>
        </p:grpSpPr>
        <p:sp>
          <p:nvSpPr>
            <p:cNvPr id="156" name="CustomShape 7"/>
            <p:cNvSpPr/>
            <p:nvPr/>
          </p:nvSpPr>
          <p:spPr>
            <a:xfrm>
              <a:off x="1729800" y="183960"/>
              <a:ext cx="81360" cy="183600"/>
            </a:xfrm>
            <a:custGeom>
              <a:avLst/>
              <a:gdLst/>
              <a:ahLst/>
              <a:cxnLst/>
              <a:rect l="l" t="t" r="r" b="b"/>
              <a:pathLst>
                <a:path w="3933" h="8818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7" name="CustomShape 8"/>
            <p:cNvSpPr/>
            <p:nvPr/>
          </p:nvSpPr>
          <p:spPr>
            <a:xfrm>
              <a:off x="1824120" y="61200"/>
              <a:ext cx="255960" cy="324000"/>
            </a:xfrm>
            <a:custGeom>
              <a:avLst/>
              <a:gdLst/>
              <a:ahLst/>
              <a:cxnLst/>
              <a:rect l="l" t="t" r="r" b="b"/>
              <a:pathLst>
                <a:path w="12286" h="15534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58" name="CustomShape 9"/>
          <p:cNvSpPr/>
          <p:nvPr/>
        </p:nvSpPr>
        <p:spPr>
          <a:xfrm>
            <a:off x="203040" y="1270080"/>
            <a:ext cx="165240" cy="286920"/>
          </a:xfrm>
          <a:custGeom>
            <a:avLst/>
            <a:gdLst/>
            <a:ahLst/>
            <a:cxnLst/>
            <a:rect l="l" t="t" r="r" b="b"/>
            <a:pathLst>
              <a:path w="11870" h="20565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59" name="Group 10"/>
          <p:cNvGrpSpPr/>
          <p:nvPr/>
        </p:nvGrpSpPr>
        <p:grpSpPr>
          <a:xfrm>
            <a:off x="904320" y="515160"/>
            <a:ext cx="382320" cy="606600"/>
            <a:chOff x="904320" y="515160"/>
            <a:chExt cx="382320" cy="606600"/>
          </a:xfrm>
        </p:grpSpPr>
        <p:sp>
          <p:nvSpPr>
            <p:cNvPr id="160" name="CustomShape 11"/>
            <p:cNvSpPr/>
            <p:nvPr/>
          </p:nvSpPr>
          <p:spPr>
            <a:xfrm>
              <a:off x="1019520" y="104436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1" name="CustomShape 12"/>
            <p:cNvSpPr/>
            <p:nvPr/>
          </p:nvSpPr>
          <p:spPr>
            <a:xfrm>
              <a:off x="1019520" y="100980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2" name="CustomShape 13"/>
            <p:cNvSpPr/>
            <p:nvPr/>
          </p:nvSpPr>
          <p:spPr>
            <a:xfrm>
              <a:off x="1019520" y="1077840"/>
              <a:ext cx="151920" cy="43920"/>
            </a:xfrm>
            <a:custGeom>
              <a:avLst/>
              <a:gdLst/>
              <a:ahLst/>
              <a:cxnLst/>
              <a:rect l="l" t="t" r="r" b="b"/>
              <a:pathLst>
                <a:path w="4092" h="1195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3" name="CustomShape 14"/>
            <p:cNvSpPr/>
            <p:nvPr/>
          </p:nvSpPr>
          <p:spPr>
            <a:xfrm>
              <a:off x="100332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4" name="CustomShape 15"/>
            <p:cNvSpPr/>
            <p:nvPr/>
          </p:nvSpPr>
          <p:spPr>
            <a:xfrm>
              <a:off x="904320" y="515160"/>
              <a:ext cx="382320" cy="457560"/>
            </a:xfrm>
            <a:custGeom>
              <a:avLst/>
              <a:gdLst/>
              <a:ahLst/>
              <a:cxnLst/>
              <a:rect l="l" t="t" r="r" b="b"/>
              <a:pathLst>
                <a:path w="10278" h="12301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5" name="CustomShape 16"/>
            <p:cNvSpPr/>
            <p:nvPr/>
          </p:nvSpPr>
          <p:spPr>
            <a:xfrm>
              <a:off x="113580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6" name="CustomShape 17"/>
            <p:cNvSpPr/>
            <p:nvPr/>
          </p:nvSpPr>
          <p:spPr>
            <a:xfrm>
              <a:off x="1028520" y="715680"/>
              <a:ext cx="133560" cy="28440"/>
            </a:xfrm>
            <a:custGeom>
              <a:avLst/>
              <a:gdLst/>
              <a:ahLst/>
              <a:cxnLst/>
              <a:rect l="l" t="t" r="r" b="b"/>
              <a:pathLst>
                <a:path w="3606" h="78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7" name="CustomShape 18"/>
            <p:cNvSpPr/>
            <p:nvPr/>
          </p:nvSpPr>
          <p:spPr>
            <a:xfrm>
              <a:off x="1019520" y="977040"/>
              <a:ext cx="151920" cy="360"/>
            </a:xfrm>
            <a:custGeom>
              <a:avLst/>
              <a:gdLst/>
              <a:ahLst/>
              <a:cxnLst/>
              <a:rect l="l" t="t" r="r" b="b"/>
              <a:pathLst>
                <a:path w="4092" h="1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68" name="Group 19"/>
          <p:cNvGrpSpPr/>
          <p:nvPr/>
        </p:nvGrpSpPr>
        <p:grpSpPr>
          <a:xfrm>
            <a:off x="335880" y="1840680"/>
            <a:ext cx="342000" cy="349200"/>
            <a:chOff x="335880" y="1840680"/>
            <a:chExt cx="342000" cy="349200"/>
          </a:xfrm>
        </p:grpSpPr>
        <p:sp>
          <p:nvSpPr>
            <p:cNvPr id="169" name="CustomShape 20"/>
            <p:cNvSpPr/>
            <p:nvPr/>
          </p:nvSpPr>
          <p:spPr>
            <a:xfrm>
              <a:off x="335880" y="1840680"/>
              <a:ext cx="263880" cy="263880"/>
            </a:xfrm>
            <a:custGeom>
              <a:avLst/>
              <a:gdLst/>
              <a:ahLst/>
              <a:cxnLst/>
              <a:rect l="l" t="t" r="r" b="b"/>
              <a:pathLst>
                <a:path w="12592" h="12593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0" name="CustomShape 21"/>
            <p:cNvSpPr/>
            <p:nvPr/>
          </p:nvSpPr>
          <p:spPr>
            <a:xfrm>
              <a:off x="366480" y="1871280"/>
              <a:ext cx="202320" cy="202320"/>
            </a:xfrm>
            <a:custGeom>
              <a:avLst/>
              <a:gdLst/>
              <a:ahLst/>
              <a:cxnLst/>
              <a:rect l="l" t="t" r="r" b="b"/>
              <a:pathLst>
                <a:path w="9670" h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1" name="CustomShape 22"/>
            <p:cNvSpPr/>
            <p:nvPr/>
          </p:nvSpPr>
          <p:spPr>
            <a:xfrm>
              <a:off x="396720" y="1901880"/>
              <a:ext cx="70560" cy="70560"/>
            </a:xfrm>
            <a:custGeom>
              <a:avLst/>
              <a:gdLst/>
              <a:ahLst/>
              <a:cxnLst/>
              <a:rect l="l" t="t" r="r" b="b"/>
              <a:pathLst>
                <a:path w="3386" h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2" name="CustomShape 23"/>
            <p:cNvSpPr/>
            <p:nvPr/>
          </p:nvSpPr>
          <p:spPr>
            <a:xfrm>
              <a:off x="549000" y="2061720"/>
              <a:ext cx="128880" cy="128160"/>
            </a:xfrm>
            <a:custGeom>
              <a:avLst/>
              <a:gdLst/>
              <a:ahLst/>
              <a:cxnLst/>
              <a:rect l="l" t="t" r="r" b="b"/>
              <a:pathLst>
                <a:path w="6162" h="6139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73" name="PlaceHolder 2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PT" sz="44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174" name="PlaceHolder 2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 rot="10800000" flipH="1">
            <a:off x="8218440" y="5307840"/>
            <a:ext cx="684360" cy="59256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17784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2" name="CustomShape 2"/>
          <p:cNvSpPr/>
          <p:nvPr/>
        </p:nvSpPr>
        <p:spPr>
          <a:xfrm rot="5400000">
            <a:off x="389160" y="105120"/>
            <a:ext cx="943560" cy="108936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3" name="CustomShape 3"/>
          <p:cNvSpPr/>
          <p:nvPr/>
        </p:nvSpPr>
        <p:spPr>
          <a:xfrm rot="10800000" flipH="1">
            <a:off x="-123840" y="2016000"/>
            <a:ext cx="673560" cy="583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9B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4" name="CustomShape 4"/>
          <p:cNvSpPr/>
          <p:nvPr/>
        </p:nvSpPr>
        <p:spPr>
          <a:xfrm rot="10800000" flipH="1">
            <a:off x="503280" y="1771920"/>
            <a:ext cx="352080" cy="3045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5" name="CustomShape 5"/>
          <p:cNvSpPr/>
          <p:nvPr/>
        </p:nvSpPr>
        <p:spPr>
          <a:xfrm rot="10800000" flipH="1">
            <a:off x="1208520" y="1036440"/>
            <a:ext cx="673560" cy="583560"/>
          </a:xfrm>
          <a:prstGeom prst="hexagon">
            <a:avLst>
              <a:gd name="adj" fmla="val 28678"/>
              <a:gd name="vf" fmla="val 115470"/>
            </a:avLst>
          </a:prstGeom>
          <a:noFill/>
          <a:ln w="76320">
            <a:solidFill>
              <a:srgbClr val="184769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6" name="CustomShape 6"/>
          <p:cNvSpPr/>
          <p:nvPr/>
        </p:nvSpPr>
        <p:spPr>
          <a:xfrm rot="10800000" flipH="1">
            <a:off x="247680" y="560520"/>
            <a:ext cx="294480" cy="25488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7" name="CustomShape 7"/>
          <p:cNvSpPr/>
          <p:nvPr/>
        </p:nvSpPr>
        <p:spPr>
          <a:xfrm rot="10800000" flipH="1">
            <a:off x="8763840" y="5426640"/>
            <a:ext cx="542160" cy="46980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8476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8" name="CustomShape 8"/>
          <p:cNvSpPr/>
          <p:nvPr/>
        </p:nvSpPr>
        <p:spPr>
          <a:xfrm rot="10800000" flipH="1">
            <a:off x="8523720" y="5232240"/>
            <a:ext cx="283320" cy="2451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9" name="CustomShape 9"/>
          <p:cNvSpPr/>
          <p:nvPr/>
        </p:nvSpPr>
        <p:spPr>
          <a:xfrm rot="10800000" flipH="1">
            <a:off x="8322840" y="4568040"/>
            <a:ext cx="542160" cy="469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0" name="CustomShape 10"/>
          <p:cNvSpPr/>
          <p:nvPr/>
        </p:nvSpPr>
        <p:spPr>
          <a:xfrm rot="10800000" flipH="1">
            <a:off x="8763480" y="4421160"/>
            <a:ext cx="236880" cy="20520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00E1C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1" name="PlaceHolder 1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PT" sz="44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222" name="PlaceHolder 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 rot="10800000" flipH="1">
            <a:off x="-95040" y="2094840"/>
            <a:ext cx="1033920" cy="89496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17784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0" name="CustomShape 2"/>
          <p:cNvSpPr/>
          <p:nvPr/>
        </p:nvSpPr>
        <p:spPr>
          <a:xfrm rot="5400000">
            <a:off x="560160" y="1539000"/>
            <a:ext cx="1787400" cy="206388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1" name="CustomShape 3"/>
          <p:cNvSpPr/>
          <p:nvPr/>
        </p:nvSpPr>
        <p:spPr>
          <a:xfrm rot="10800000" flipH="1">
            <a:off x="66600" y="455544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9B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2" name="CustomShape 4"/>
          <p:cNvSpPr/>
          <p:nvPr/>
        </p:nvSpPr>
        <p:spPr>
          <a:xfrm rot="10800000" flipH="1">
            <a:off x="828720" y="425844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3" name="CustomShape 5"/>
          <p:cNvSpPr/>
          <p:nvPr/>
        </p:nvSpPr>
        <p:spPr>
          <a:xfrm rot="10800000" flipH="1">
            <a:off x="761760" y="229788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76320">
            <a:solidFill>
              <a:srgbClr val="184769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4" name="CustomShape 6"/>
          <p:cNvSpPr/>
          <p:nvPr/>
        </p:nvSpPr>
        <p:spPr>
          <a:xfrm rot="10800000" flipH="1">
            <a:off x="793800" y="5588280"/>
            <a:ext cx="516960" cy="44712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65" name="Group 7"/>
          <p:cNvGrpSpPr/>
          <p:nvPr/>
        </p:nvGrpSpPr>
        <p:grpSpPr>
          <a:xfrm>
            <a:off x="996480" y="1070640"/>
            <a:ext cx="350280" cy="324000"/>
            <a:chOff x="996480" y="1070640"/>
            <a:chExt cx="350280" cy="324000"/>
          </a:xfrm>
        </p:grpSpPr>
        <p:sp>
          <p:nvSpPr>
            <p:cNvPr id="266" name="CustomShape 8"/>
            <p:cNvSpPr/>
            <p:nvPr/>
          </p:nvSpPr>
          <p:spPr>
            <a:xfrm>
              <a:off x="996480" y="1193760"/>
              <a:ext cx="81360" cy="183600"/>
            </a:xfrm>
            <a:custGeom>
              <a:avLst/>
              <a:gdLst/>
              <a:ahLst/>
              <a:cxnLst/>
              <a:rect l="l" t="t" r="r" b="b"/>
              <a:pathLst>
                <a:path w="3933" h="8818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7" name="CustomShape 9"/>
            <p:cNvSpPr/>
            <p:nvPr/>
          </p:nvSpPr>
          <p:spPr>
            <a:xfrm>
              <a:off x="1090800" y="1070640"/>
              <a:ext cx="255960" cy="324000"/>
            </a:xfrm>
            <a:custGeom>
              <a:avLst/>
              <a:gdLst/>
              <a:ahLst/>
              <a:cxnLst/>
              <a:rect l="l" t="t" r="r" b="b"/>
              <a:pathLst>
                <a:path w="12286" h="15534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68" name="CustomShape 10"/>
          <p:cNvSpPr/>
          <p:nvPr/>
        </p:nvSpPr>
        <p:spPr>
          <a:xfrm>
            <a:off x="393480" y="3346560"/>
            <a:ext cx="165240" cy="286920"/>
          </a:xfrm>
          <a:custGeom>
            <a:avLst/>
            <a:gdLst/>
            <a:ahLst/>
            <a:cxnLst/>
            <a:rect l="l" t="t" r="r" b="b"/>
            <a:pathLst>
              <a:path w="11870" h="20565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69" name="Group 11"/>
          <p:cNvGrpSpPr/>
          <p:nvPr/>
        </p:nvGrpSpPr>
        <p:grpSpPr>
          <a:xfrm>
            <a:off x="305280" y="553680"/>
            <a:ext cx="246600" cy="391680"/>
            <a:chOff x="305280" y="553680"/>
            <a:chExt cx="246600" cy="391680"/>
          </a:xfrm>
        </p:grpSpPr>
        <p:sp>
          <p:nvSpPr>
            <p:cNvPr id="270" name="CustomShape 12"/>
            <p:cNvSpPr/>
            <p:nvPr/>
          </p:nvSpPr>
          <p:spPr>
            <a:xfrm>
              <a:off x="379800" y="895680"/>
              <a:ext cx="97920" cy="2088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1" name="CustomShape 13"/>
            <p:cNvSpPr/>
            <p:nvPr/>
          </p:nvSpPr>
          <p:spPr>
            <a:xfrm>
              <a:off x="379800" y="873360"/>
              <a:ext cx="97920" cy="2088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2" name="CustomShape 14"/>
            <p:cNvSpPr/>
            <p:nvPr/>
          </p:nvSpPr>
          <p:spPr>
            <a:xfrm>
              <a:off x="379800" y="917280"/>
              <a:ext cx="97920" cy="28080"/>
            </a:xfrm>
            <a:custGeom>
              <a:avLst/>
              <a:gdLst/>
              <a:ahLst/>
              <a:cxnLst/>
              <a:rect l="l" t="t" r="r" b="b"/>
              <a:pathLst>
                <a:path w="4092" h="1195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3" name="CustomShape 15"/>
            <p:cNvSpPr/>
            <p:nvPr/>
          </p:nvSpPr>
          <p:spPr>
            <a:xfrm>
              <a:off x="369000" y="689400"/>
              <a:ext cx="33480" cy="1598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4" name="CustomShape 16"/>
            <p:cNvSpPr/>
            <p:nvPr/>
          </p:nvSpPr>
          <p:spPr>
            <a:xfrm>
              <a:off x="305280" y="553680"/>
              <a:ext cx="246600" cy="295560"/>
            </a:xfrm>
            <a:custGeom>
              <a:avLst/>
              <a:gdLst/>
              <a:ahLst/>
              <a:cxnLst/>
              <a:rect l="l" t="t" r="r" b="b"/>
              <a:pathLst>
                <a:path w="10278" h="12301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5" name="CustomShape 17"/>
            <p:cNvSpPr/>
            <p:nvPr/>
          </p:nvSpPr>
          <p:spPr>
            <a:xfrm>
              <a:off x="454680" y="689400"/>
              <a:ext cx="33480" cy="1598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6" name="CustomShape 18"/>
            <p:cNvSpPr/>
            <p:nvPr/>
          </p:nvSpPr>
          <p:spPr>
            <a:xfrm>
              <a:off x="385560" y="683280"/>
              <a:ext cx="86040" cy="18000"/>
            </a:xfrm>
            <a:custGeom>
              <a:avLst/>
              <a:gdLst/>
              <a:ahLst/>
              <a:cxnLst/>
              <a:rect l="l" t="t" r="r" b="b"/>
              <a:pathLst>
                <a:path w="3606" h="78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7" name="CustomShape 19"/>
            <p:cNvSpPr/>
            <p:nvPr/>
          </p:nvSpPr>
          <p:spPr>
            <a:xfrm>
              <a:off x="379800" y="852480"/>
              <a:ext cx="97920" cy="360"/>
            </a:xfrm>
            <a:custGeom>
              <a:avLst/>
              <a:gdLst/>
              <a:ahLst/>
              <a:cxnLst/>
              <a:rect l="l" t="t" r="r" b="b"/>
              <a:pathLst>
                <a:path w="4092" h="1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78" name="Group 20"/>
          <p:cNvGrpSpPr/>
          <p:nvPr/>
        </p:nvGrpSpPr>
        <p:grpSpPr>
          <a:xfrm>
            <a:off x="1419840" y="3634200"/>
            <a:ext cx="342360" cy="349200"/>
            <a:chOff x="1419840" y="3634200"/>
            <a:chExt cx="342360" cy="349200"/>
          </a:xfrm>
        </p:grpSpPr>
        <p:sp>
          <p:nvSpPr>
            <p:cNvPr id="279" name="CustomShape 21"/>
            <p:cNvSpPr/>
            <p:nvPr/>
          </p:nvSpPr>
          <p:spPr>
            <a:xfrm>
              <a:off x="1419840" y="3634200"/>
              <a:ext cx="263880" cy="263880"/>
            </a:xfrm>
            <a:custGeom>
              <a:avLst/>
              <a:gdLst/>
              <a:ahLst/>
              <a:cxnLst/>
              <a:rect l="l" t="t" r="r" b="b"/>
              <a:pathLst>
                <a:path w="12592" h="12593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0" name="CustomShape 22"/>
            <p:cNvSpPr/>
            <p:nvPr/>
          </p:nvSpPr>
          <p:spPr>
            <a:xfrm>
              <a:off x="1450800" y="3665160"/>
              <a:ext cx="202320" cy="202320"/>
            </a:xfrm>
            <a:custGeom>
              <a:avLst/>
              <a:gdLst/>
              <a:ahLst/>
              <a:cxnLst/>
              <a:rect l="l" t="t" r="r" b="b"/>
              <a:pathLst>
                <a:path w="9670" h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1" name="CustomShape 23"/>
            <p:cNvSpPr/>
            <p:nvPr/>
          </p:nvSpPr>
          <p:spPr>
            <a:xfrm>
              <a:off x="1481040" y="3695760"/>
              <a:ext cx="70560" cy="70560"/>
            </a:xfrm>
            <a:custGeom>
              <a:avLst/>
              <a:gdLst/>
              <a:ahLst/>
              <a:cxnLst/>
              <a:rect l="l" t="t" r="r" b="b"/>
              <a:pathLst>
                <a:path w="3386" h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2" name="CustomShape 24"/>
            <p:cNvSpPr/>
            <p:nvPr/>
          </p:nvSpPr>
          <p:spPr>
            <a:xfrm>
              <a:off x="1633320" y="3855240"/>
              <a:ext cx="128880" cy="128160"/>
            </a:xfrm>
            <a:custGeom>
              <a:avLst/>
              <a:gdLst/>
              <a:ahLst/>
              <a:cxnLst/>
              <a:rect l="l" t="t" r="r" b="b"/>
              <a:pathLst>
                <a:path w="6162" h="6139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83" name="CustomShape 25"/>
          <p:cNvSpPr/>
          <p:nvPr/>
        </p:nvSpPr>
        <p:spPr>
          <a:xfrm rot="10800000" flipH="1">
            <a:off x="733320" y="535608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8476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4" name="CustomShape 26"/>
          <p:cNvSpPr/>
          <p:nvPr/>
        </p:nvSpPr>
        <p:spPr>
          <a:xfrm rot="10800000" flipH="1">
            <a:off x="738360" y="84276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5" name="CustomShape 27"/>
          <p:cNvSpPr/>
          <p:nvPr/>
        </p:nvSpPr>
        <p:spPr>
          <a:xfrm rot="10800000" flipH="1">
            <a:off x="-291240" y="6195240"/>
            <a:ext cx="1181520" cy="10227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6" name="CustomShape 28"/>
          <p:cNvSpPr/>
          <p:nvPr/>
        </p:nvSpPr>
        <p:spPr>
          <a:xfrm rot="10800000" flipH="1">
            <a:off x="420480" y="55548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00E1C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7" name="CustomShape 29"/>
          <p:cNvSpPr/>
          <p:nvPr/>
        </p:nvSpPr>
        <p:spPr>
          <a:xfrm>
            <a:off x="1019160" y="4167000"/>
            <a:ext cx="247320" cy="247320"/>
          </a:xfrm>
          <a:custGeom>
            <a:avLst/>
            <a:gdLst/>
            <a:ahLst/>
            <a:cxnLst/>
            <a:rect l="l" t="t" r="r" b="b"/>
            <a:pathLst>
              <a:path w="17000" h="16999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288" name="Group 30"/>
          <p:cNvGrpSpPr/>
          <p:nvPr/>
        </p:nvGrpSpPr>
        <p:grpSpPr>
          <a:xfrm>
            <a:off x="-50400" y="1452960"/>
            <a:ext cx="624240" cy="598320"/>
            <a:chOff x="-50400" y="1452960"/>
            <a:chExt cx="624240" cy="598320"/>
          </a:xfrm>
        </p:grpSpPr>
        <p:sp>
          <p:nvSpPr>
            <p:cNvPr id="289" name="CustomShape 31"/>
            <p:cNvSpPr/>
            <p:nvPr/>
          </p:nvSpPr>
          <p:spPr>
            <a:xfrm>
              <a:off x="336240" y="1452960"/>
              <a:ext cx="185760" cy="205560"/>
            </a:xfrm>
            <a:custGeom>
              <a:avLst/>
              <a:gdLst/>
              <a:ahLst/>
              <a:cxnLst/>
              <a:rect l="l" t="t" r="r" b="b"/>
              <a:pathLst>
                <a:path w="6449" h="7132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0" name="CustomShape 32"/>
            <p:cNvSpPr/>
            <p:nvPr/>
          </p:nvSpPr>
          <p:spPr>
            <a:xfrm>
              <a:off x="53640" y="1483200"/>
              <a:ext cx="147600" cy="171000"/>
            </a:xfrm>
            <a:custGeom>
              <a:avLst/>
              <a:gdLst/>
              <a:ahLst/>
              <a:cxnLst/>
              <a:rect l="l" t="t" r="r" b="b"/>
              <a:pathLst>
                <a:path w="5130" h="5936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1" name="CustomShape 33"/>
            <p:cNvSpPr/>
            <p:nvPr/>
          </p:nvSpPr>
          <p:spPr>
            <a:xfrm>
              <a:off x="-50400" y="1779480"/>
              <a:ext cx="207720" cy="126000"/>
            </a:xfrm>
            <a:custGeom>
              <a:avLst/>
              <a:gdLst/>
              <a:ahLst/>
              <a:cxnLst/>
              <a:rect l="l" t="t" r="r" b="b"/>
              <a:pathLst>
                <a:path w="7205" h="4373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2" name="CustomShape 34"/>
            <p:cNvSpPr/>
            <p:nvPr/>
          </p:nvSpPr>
          <p:spPr>
            <a:xfrm>
              <a:off x="204840" y="1866960"/>
              <a:ext cx="102600" cy="184320"/>
            </a:xfrm>
            <a:custGeom>
              <a:avLst/>
              <a:gdLst/>
              <a:ahLst/>
              <a:cxnLst/>
              <a:rect l="l" t="t" r="r" b="b"/>
              <a:pathLst>
                <a:path w="3567" h="6399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3" name="CustomShape 35"/>
            <p:cNvSpPr/>
            <p:nvPr/>
          </p:nvSpPr>
          <p:spPr>
            <a:xfrm>
              <a:off x="387360" y="1724760"/>
              <a:ext cx="186480" cy="103320"/>
            </a:xfrm>
            <a:custGeom>
              <a:avLst/>
              <a:gdLst/>
              <a:ahLst/>
              <a:cxnLst/>
              <a:rect l="l" t="t" r="r" b="b"/>
              <a:pathLst>
                <a:path w="6474" h="3591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4" name="CustomShape 36"/>
            <p:cNvSpPr/>
            <p:nvPr/>
          </p:nvSpPr>
          <p:spPr>
            <a:xfrm>
              <a:off x="156960" y="1634400"/>
              <a:ext cx="218520" cy="219240"/>
            </a:xfrm>
            <a:custGeom>
              <a:avLst/>
              <a:gdLst/>
              <a:ahLst/>
              <a:cxnLst/>
              <a:rect l="l" t="t" r="r" b="b"/>
              <a:pathLst>
                <a:path w="7572" h="7597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95" name="CustomShape 37"/>
          <p:cNvSpPr/>
          <p:nvPr/>
        </p:nvSpPr>
        <p:spPr>
          <a:xfrm>
            <a:off x="47160" y="4430520"/>
            <a:ext cx="504360" cy="459000"/>
          </a:xfrm>
          <a:custGeom>
            <a:avLst/>
            <a:gdLst/>
            <a:ahLst/>
            <a:cxnLst/>
            <a:rect l="l" t="t" r="r" b="b"/>
            <a:pathLst>
              <a:path w="16218" h="14752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6" name="PlaceHolder 3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PT" sz="44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297" name="PlaceHolder 3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CustomShape 1"/>
          <p:cNvSpPr/>
          <p:nvPr/>
        </p:nvSpPr>
        <p:spPr>
          <a:xfrm rot="10800000" flipH="1">
            <a:off x="-95040" y="2410200"/>
            <a:ext cx="1033920" cy="89496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17784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5" name="CustomShape 2"/>
          <p:cNvSpPr/>
          <p:nvPr/>
        </p:nvSpPr>
        <p:spPr>
          <a:xfrm rot="5400000">
            <a:off x="500040" y="1905120"/>
            <a:ext cx="1145160" cy="132264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6" name="CustomShape 3"/>
          <p:cNvSpPr/>
          <p:nvPr/>
        </p:nvSpPr>
        <p:spPr>
          <a:xfrm rot="10800000" flipH="1">
            <a:off x="-123840" y="423144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9B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7" name="CustomShape 4"/>
          <p:cNvSpPr/>
          <p:nvPr/>
        </p:nvSpPr>
        <p:spPr>
          <a:xfrm rot="10800000" flipH="1">
            <a:off x="638280" y="393444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8" name="CustomShape 5"/>
          <p:cNvSpPr/>
          <p:nvPr/>
        </p:nvSpPr>
        <p:spPr>
          <a:xfrm rot="10800000" flipH="1">
            <a:off x="752400" y="262188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76320">
            <a:solidFill>
              <a:srgbClr val="184769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9" name="CustomShape 6"/>
          <p:cNvSpPr/>
          <p:nvPr/>
        </p:nvSpPr>
        <p:spPr>
          <a:xfrm rot="10800000" flipH="1">
            <a:off x="657000" y="500112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40" name="Group 7"/>
          <p:cNvGrpSpPr/>
          <p:nvPr/>
        </p:nvGrpSpPr>
        <p:grpSpPr>
          <a:xfrm>
            <a:off x="986760" y="1394640"/>
            <a:ext cx="350640" cy="324000"/>
            <a:chOff x="986760" y="1394640"/>
            <a:chExt cx="350640" cy="324000"/>
          </a:xfrm>
        </p:grpSpPr>
        <p:sp>
          <p:nvSpPr>
            <p:cNvPr id="341" name="CustomShape 8"/>
            <p:cNvSpPr/>
            <p:nvPr/>
          </p:nvSpPr>
          <p:spPr>
            <a:xfrm>
              <a:off x="986760" y="1517400"/>
              <a:ext cx="81360" cy="183600"/>
            </a:xfrm>
            <a:custGeom>
              <a:avLst/>
              <a:gdLst/>
              <a:ahLst/>
              <a:cxnLst/>
              <a:rect l="l" t="t" r="r" b="b"/>
              <a:pathLst>
                <a:path w="3933" h="8818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2" name="CustomShape 9"/>
            <p:cNvSpPr/>
            <p:nvPr/>
          </p:nvSpPr>
          <p:spPr>
            <a:xfrm>
              <a:off x="1081440" y="1394640"/>
              <a:ext cx="255960" cy="324000"/>
            </a:xfrm>
            <a:custGeom>
              <a:avLst/>
              <a:gdLst/>
              <a:ahLst/>
              <a:cxnLst/>
              <a:rect l="l" t="t" r="r" b="b"/>
              <a:pathLst>
                <a:path w="12286" h="15534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43" name="CustomShape 10"/>
          <p:cNvSpPr/>
          <p:nvPr/>
        </p:nvSpPr>
        <p:spPr>
          <a:xfrm>
            <a:off x="203040" y="3022920"/>
            <a:ext cx="165240" cy="286920"/>
          </a:xfrm>
          <a:custGeom>
            <a:avLst/>
            <a:gdLst/>
            <a:ahLst/>
            <a:cxnLst/>
            <a:rect l="l" t="t" r="r" b="b"/>
            <a:pathLst>
              <a:path w="11870" h="20565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44" name="Group 11"/>
          <p:cNvGrpSpPr/>
          <p:nvPr/>
        </p:nvGrpSpPr>
        <p:grpSpPr>
          <a:xfrm>
            <a:off x="295560" y="877680"/>
            <a:ext cx="246600" cy="391680"/>
            <a:chOff x="295560" y="877680"/>
            <a:chExt cx="246600" cy="391680"/>
          </a:xfrm>
        </p:grpSpPr>
        <p:sp>
          <p:nvSpPr>
            <p:cNvPr id="345" name="CustomShape 12"/>
            <p:cNvSpPr/>
            <p:nvPr/>
          </p:nvSpPr>
          <p:spPr>
            <a:xfrm>
              <a:off x="370080" y="1219680"/>
              <a:ext cx="97920" cy="2088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" name="CustomShape 13"/>
            <p:cNvSpPr/>
            <p:nvPr/>
          </p:nvSpPr>
          <p:spPr>
            <a:xfrm>
              <a:off x="370080" y="1197360"/>
              <a:ext cx="97920" cy="2088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7" name="CustomShape 14"/>
            <p:cNvSpPr/>
            <p:nvPr/>
          </p:nvSpPr>
          <p:spPr>
            <a:xfrm>
              <a:off x="370080" y="1241280"/>
              <a:ext cx="97920" cy="28080"/>
            </a:xfrm>
            <a:custGeom>
              <a:avLst/>
              <a:gdLst/>
              <a:ahLst/>
              <a:cxnLst/>
              <a:rect l="l" t="t" r="r" b="b"/>
              <a:pathLst>
                <a:path w="4092" h="1195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8" name="CustomShape 15"/>
            <p:cNvSpPr/>
            <p:nvPr/>
          </p:nvSpPr>
          <p:spPr>
            <a:xfrm>
              <a:off x="359640" y="1013040"/>
              <a:ext cx="33480" cy="1598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9" name="CustomShape 16"/>
            <p:cNvSpPr/>
            <p:nvPr/>
          </p:nvSpPr>
          <p:spPr>
            <a:xfrm>
              <a:off x="295560" y="877680"/>
              <a:ext cx="246600" cy="295560"/>
            </a:xfrm>
            <a:custGeom>
              <a:avLst/>
              <a:gdLst/>
              <a:ahLst/>
              <a:cxnLst/>
              <a:rect l="l" t="t" r="r" b="b"/>
              <a:pathLst>
                <a:path w="10278" h="12301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0" name="CustomShape 17"/>
            <p:cNvSpPr/>
            <p:nvPr/>
          </p:nvSpPr>
          <p:spPr>
            <a:xfrm>
              <a:off x="445320" y="1013040"/>
              <a:ext cx="33480" cy="1598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1" name="CustomShape 18"/>
            <p:cNvSpPr/>
            <p:nvPr/>
          </p:nvSpPr>
          <p:spPr>
            <a:xfrm>
              <a:off x="376200" y="1007280"/>
              <a:ext cx="86040" cy="18000"/>
            </a:xfrm>
            <a:custGeom>
              <a:avLst/>
              <a:gdLst/>
              <a:ahLst/>
              <a:cxnLst/>
              <a:rect l="l" t="t" r="r" b="b"/>
              <a:pathLst>
                <a:path w="3606" h="78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2" name="CustomShape 19"/>
            <p:cNvSpPr/>
            <p:nvPr/>
          </p:nvSpPr>
          <p:spPr>
            <a:xfrm>
              <a:off x="370080" y="1176120"/>
              <a:ext cx="97920" cy="360"/>
            </a:xfrm>
            <a:custGeom>
              <a:avLst/>
              <a:gdLst/>
              <a:ahLst/>
              <a:cxnLst/>
              <a:rect l="l" t="t" r="r" b="b"/>
              <a:pathLst>
                <a:path w="4092" h="1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240">
              <a:solidFill>
                <a:srgbClr val="19BBD5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53" name="Group 20"/>
          <p:cNvGrpSpPr/>
          <p:nvPr/>
        </p:nvGrpSpPr>
        <p:grpSpPr>
          <a:xfrm>
            <a:off x="1229400" y="3310560"/>
            <a:ext cx="342360" cy="349200"/>
            <a:chOff x="1229400" y="3310560"/>
            <a:chExt cx="342360" cy="349200"/>
          </a:xfrm>
        </p:grpSpPr>
        <p:sp>
          <p:nvSpPr>
            <p:cNvPr id="354" name="CustomShape 21"/>
            <p:cNvSpPr/>
            <p:nvPr/>
          </p:nvSpPr>
          <p:spPr>
            <a:xfrm>
              <a:off x="1229400" y="3310560"/>
              <a:ext cx="263880" cy="263880"/>
            </a:xfrm>
            <a:custGeom>
              <a:avLst/>
              <a:gdLst/>
              <a:ahLst/>
              <a:cxnLst/>
              <a:rect l="l" t="t" r="r" b="b"/>
              <a:pathLst>
                <a:path w="12592" h="12593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5" name="CustomShape 22"/>
            <p:cNvSpPr/>
            <p:nvPr/>
          </p:nvSpPr>
          <p:spPr>
            <a:xfrm>
              <a:off x="1260360" y="3341160"/>
              <a:ext cx="202320" cy="202320"/>
            </a:xfrm>
            <a:custGeom>
              <a:avLst/>
              <a:gdLst/>
              <a:ahLst/>
              <a:cxnLst/>
              <a:rect l="l" t="t" r="r" b="b"/>
              <a:pathLst>
                <a:path w="9670" h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6" name="CustomShape 23"/>
            <p:cNvSpPr/>
            <p:nvPr/>
          </p:nvSpPr>
          <p:spPr>
            <a:xfrm>
              <a:off x="1290240" y="3371760"/>
              <a:ext cx="70560" cy="70560"/>
            </a:xfrm>
            <a:custGeom>
              <a:avLst/>
              <a:gdLst/>
              <a:ahLst/>
              <a:cxnLst/>
              <a:rect l="l" t="t" r="r" b="b"/>
              <a:pathLst>
                <a:path w="3386" h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7" name="CustomShape 24"/>
            <p:cNvSpPr/>
            <p:nvPr/>
          </p:nvSpPr>
          <p:spPr>
            <a:xfrm>
              <a:off x="1442880" y="3531600"/>
              <a:ext cx="128880" cy="128160"/>
            </a:xfrm>
            <a:custGeom>
              <a:avLst/>
              <a:gdLst/>
              <a:ahLst/>
              <a:cxnLst/>
              <a:rect l="l" t="t" r="r" b="b"/>
              <a:pathLst>
                <a:path w="6162" h="6139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58" name="CustomShape 25"/>
          <p:cNvSpPr/>
          <p:nvPr/>
        </p:nvSpPr>
        <p:spPr>
          <a:xfrm rot="10800000" flipH="1">
            <a:off x="542880" y="503208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8476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9" name="CustomShape 26"/>
          <p:cNvSpPr/>
          <p:nvPr/>
        </p:nvSpPr>
        <p:spPr>
          <a:xfrm rot="10800000" flipH="1">
            <a:off x="729000" y="116676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0" name="CustomShape 27"/>
          <p:cNvSpPr/>
          <p:nvPr/>
        </p:nvSpPr>
        <p:spPr>
          <a:xfrm rot="10800000" flipH="1">
            <a:off x="-115200" y="5415480"/>
            <a:ext cx="819360" cy="709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1" name="CustomShape 28"/>
          <p:cNvSpPr/>
          <p:nvPr/>
        </p:nvSpPr>
        <p:spPr>
          <a:xfrm rot="10800000" flipH="1">
            <a:off x="411120" y="87948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00E1C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2" name="CustomShape 29"/>
          <p:cNvSpPr/>
          <p:nvPr/>
        </p:nvSpPr>
        <p:spPr>
          <a:xfrm>
            <a:off x="828720" y="3843360"/>
            <a:ext cx="247320" cy="247320"/>
          </a:xfrm>
          <a:custGeom>
            <a:avLst/>
            <a:gdLst/>
            <a:ahLst/>
            <a:cxnLst/>
            <a:rect l="l" t="t" r="r" b="b"/>
            <a:pathLst>
              <a:path w="17000" h="16999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363" name="Group 30"/>
          <p:cNvGrpSpPr/>
          <p:nvPr/>
        </p:nvGrpSpPr>
        <p:grpSpPr>
          <a:xfrm>
            <a:off x="66960" y="1681560"/>
            <a:ext cx="454680" cy="436320"/>
            <a:chOff x="66960" y="1681560"/>
            <a:chExt cx="454680" cy="436320"/>
          </a:xfrm>
        </p:grpSpPr>
        <p:sp>
          <p:nvSpPr>
            <p:cNvPr id="364" name="CustomShape 31"/>
            <p:cNvSpPr/>
            <p:nvPr/>
          </p:nvSpPr>
          <p:spPr>
            <a:xfrm>
              <a:off x="348840" y="1681560"/>
              <a:ext cx="135360" cy="149760"/>
            </a:xfrm>
            <a:custGeom>
              <a:avLst/>
              <a:gdLst/>
              <a:ahLst/>
              <a:cxnLst/>
              <a:rect l="l" t="t" r="r" b="b"/>
              <a:pathLst>
                <a:path w="6449" h="7132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5" name="CustomShape 32"/>
            <p:cNvSpPr/>
            <p:nvPr/>
          </p:nvSpPr>
          <p:spPr>
            <a:xfrm>
              <a:off x="142920" y="1703880"/>
              <a:ext cx="107640" cy="124560"/>
            </a:xfrm>
            <a:custGeom>
              <a:avLst/>
              <a:gdLst/>
              <a:ahLst/>
              <a:cxnLst/>
              <a:rect l="l" t="t" r="r" b="b"/>
              <a:pathLst>
                <a:path w="5130" h="5936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6" name="CustomShape 33"/>
            <p:cNvSpPr/>
            <p:nvPr/>
          </p:nvSpPr>
          <p:spPr>
            <a:xfrm>
              <a:off x="66960" y="1919880"/>
              <a:ext cx="151200" cy="91440"/>
            </a:xfrm>
            <a:custGeom>
              <a:avLst/>
              <a:gdLst/>
              <a:ahLst/>
              <a:cxnLst/>
              <a:rect l="l" t="t" r="r" b="b"/>
              <a:pathLst>
                <a:path w="7205" h="4373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7" name="CustomShape 34"/>
            <p:cNvSpPr/>
            <p:nvPr/>
          </p:nvSpPr>
          <p:spPr>
            <a:xfrm>
              <a:off x="253080" y="1983600"/>
              <a:ext cx="74520" cy="134280"/>
            </a:xfrm>
            <a:custGeom>
              <a:avLst/>
              <a:gdLst/>
              <a:ahLst/>
              <a:cxnLst/>
              <a:rect l="l" t="t" r="r" b="b"/>
              <a:pathLst>
                <a:path w="3567" h="6399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8" name="CustomShape 35"/>
            <p:cNvSpPr/>
            <p:nvPr/>
          </p:nvSpPr>
          <p:spPr>
            <a:xfrm>
              <a:off x="385920" y="1880280"/>
              <a:ext cx="135720" cy="74880"/>
            </a:xfrm>
            <a:custGeom>
              <a:avLst/>
              <a:gdLst/>
              <a:ahLst/>
              <a:cxnLst/>
              <a:rect l="l" t="t" r="r" b="b"/>
              <a:pathLst>
                <a:path w="6474" h="3591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9" name="CustomShape 36"/>
            <p:cNvSpPr/>
            <p:nvPr/>
          </p:nvSpPr>
          <p:spPr>
            <a:xfrm>
              <a:off x="218160" y="1814040"/>
              <a:ext cx="159120" cy="159480"/>
            </a:xfrm>
            <a:custGeom>
              <a:avLst/>
              <a:gdLst/>
              <a:ahLst/>
              <a:cxnLst/>
              <a:rect l="l" t="t" r="r" b="b"/>
              <a:pathLst>
                <a:path w="7572" h="7597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70" name="CustomShape 37"/>
          <p:cNvSpPr/>
          <p:nvPr/>
        </p:nvSpPr>
        <p:spPr>
          <a:xfrm>
            <a:off x="145080" y="4214520"/>
            <a:ext cx="299160" cy="272160"/>
          </a:xfrm>
          <a:custGeom>
            <a:avLst/>
            <a:gdLst/>
            <a:ahLst/>
            <a:cxnLst/>
            <a:rect l="l" t="t" r="r" b="b"/>
            <a:pathLst>
              <a:path w="16218" h="14752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1" name="CustomShape 38"/>
          <p:cNvSpPr/>
          <p:nvPr/>
        </p:nvSpPr>
        <p:spPr>
          <a:xfrm>
            <a:off x="93960" y="1929600"/>
            <a:ext cx="1956600" cy="65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pt-PT" sz="12000" b="0" strike="noStrike" spc="-1">
                <a:solidFill>
                  <a:srgbClr val="FFFFFF"/>
                </a:solidFill>
                <a:latin typeface="Nixie One"/>
                <a:ea typeface="Nixie One"/>
              </a:rPr>
              <a:t>“</a:t>
            </a:r>
            <a:endParaRPr lang="pt-PT" sz="12000" b="0" strike="noStrike" spc="-1">
              <a:latin typeface="Arial"/>
            </a:endParaRPr>
          </a:p>
        </p:txBody>
      </p:sp>
      <p:sp>
        <p:nvSpPr>
          <p:cNvPr id="372" name="PlaceHolder 39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pt-PT" sz="44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373" name="PlaceHolder 4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CustomShape 1"/>
          <p:cNvSpPr/>
          <p:nvPr/>
        </p:nvSpPr>
        <p:spPr>
          <a:xfrm rot="10800000" flipH="1">
            <a:off x="7663680" y="5475960"/>
            <a:ext cx="1033920" cy="89496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17784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1" name="CustomShape 2"/>
          <p:cNvSpPr/>
          <p:nvPr/>
        </p:nvSpPr>
        <p:spPr>
          <a:xfrm rot="5400000">
            <a:off x="500040" y="156960"/>
            <a:ext cx="1145160" cy="132264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2" name="CustomShape 3"/>
          <p:cNvSpPr/>
          <p:nvPr/>
        </p:nvSpPr>
        <p:spPr>
          <a:xfrm rot="10800000" flipH="1">
            <a:off x="-123840" y="247896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9B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3" name="CustomShape 4"/>
          <p:cNvSpPr/>
          <p:nvPr/>
        </p:nvSpPr>
        <p:spPr>
          <a:xfrm rot="10800000" flipH="1">
            <a:off x="638280" y="218196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4" name="CustomShape 5"/>
          <p:cNvSpPr/>
          <p:nvPr/>
        </p:nvSpPr>
        <p:spPr>
          <a:xfrm rot="10800000" flipH="1">
            <a:off x="1495080" y="128844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76320">
            <a:solidFill>
              <a:srgbClr val="184769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5" name="CustomShape 6"/>
          <p:cNvSpPr/>
          <p:nvPr/>
        </p:nvSpPr>
        <p:spPr>
          <a:xfrm rot="10800000" flipH="1">
            <a:off x="327600" y="70992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6" name="CustomShape 7"/>
          <p:cNvSpPr/>
          <p:nvPr/>
        </p:nvSpPr>
        <p:spPr>
          <a:xfrm rot="10800000" flipH="1">
            <a:off x="8486640" y="565092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8476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7" name="CustomShape 8"/>
          <p:cNvSpPr/>
          <p:nvPr/>
        </p:nvSpPr>
        <p:spPr>
          <a:xfrm rot="10800000" flipH="1">
            <a:off x="8124840" y="535752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8" name="CustomShape 9"/>
          <p:cNvSpPr/>
          <p:nvPr/>
        </p:nvSpPr>
        <p:spPr>
          <a:xfrm rot="10800000" flipH="1">
            <a:off x="7821000" y="4354920"/>
            <a:ext cx="819360" cy="709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9" name="CustomShape 10"/>
          <p:cNvSpPr/>
          <p:nvPr/>
        </p:nvSpPr>
        <p:spPr>
          <a:xfrm rot="10800000" flipH="1">
            <a:off x="8486640" y="413316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00E1C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420" name="Group 11"/>
          <p:cNvGrpSpPr/>
          <p:nvPr/>
        </p:nvGrpSpPr>
        <p:grpSpPr>
          <a:xfrm>
            <a:off x="1729800" y="61200"/>
            <a:ext cx="350280" cy="324000"/>
            <a:chOff x="1729800" y="61200"/>
            <a:chExt cx="350280" cy="324000"/>
          </a:xfrm>
        </p:grpSpPr>
        <p:sp>
          <p:nvSpPr>
            <p:cNvPr id="421" name="CustomShape 12"/>
            <p:cNvSpPr/>
            <p:nvPr/>
          </p:nvSpPr>
          <p:spPr>
            <a:xfrm>
              <a:off x="1729800" y="183960"/>
              <a:ext cx="81360" cy="183600"/>
            </a:xfrm>
            <a:custGeom>
              <a:avLst/>
              <a:gdLst/>
              <a:ahLst/>
              <a:cxnLst/>
              <a:rect l="l" t="t" r="r" b="b"/>
              <a:pathLst>
                <a:path w="3933" h="8818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22" name="CustomShape 13"/>
            <p:cNvSpPr/>
            <p:nvPr/>
          </p:nvSpPr>
          <p:spPr>
            <a:xfrm>
              <a:off x="1824120" y="61200"/>
              <a:ext cx="255960" cy="324000"/>
            </a:xfrm>
            <a:custGeom>
              <a:avLst/>
              <a:gdLst/>
              <a:ahLst/>
              <a:cxnLst/>
              <a:rect l="l" t="t" r="r" b="b"/>
              <a:pathLst>
                <a:path w="12286" h="15534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23" name="CustomShape 14"/>
          <p:cNvSpPr/>
          <p:nvPr/>
        </p:nvSpPr>
        <p:spPr>
          <a:xfrm>
            <a:off x="203040" y="1270080"/>
            <a:ext cx="165240" cy="286920"/>
          </a:xfrm>
          <a:custGeom>
            <a:avLst/>
            <a:gdLst/>
            <a:ahLst/>
            <a:cxnLst/>
            <a:rect l="l" t="t" r="r" b="b"/>
            <a:pathLst>
              <a:path w="11870" h="20565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4" name="CustomShape 15"/>
          <p:cNvSpPr/>
          <p:nvPr/>
        </p:nvSpPr>
        <p:spPr>
          <a:xfrm>
            <a:off x="8772840" y="4461840"/>
            <a:ext cx="247320" cy="247320"/>
          </a:xfrm>
          <a:custGeom>
            <a:avLst/>
            <a:gdLst/>
            <a:ahLst/>
            <a:cxnLst/>
            <a:rect l="l" t="t" r="r" b="b"/>
            <a:pathLst>
              <a:path w="17000" h="16999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425" name="Group 16"/>
          <p:cNvGrpSpPr/>
          <p:nvPr/>
        </p:nvGrpSpPr>
        <p:grpSpPr>
          <a:xfrm>
            <a:off x="7354080" y="3426840"/>
            <a:ext cx="454680" cy="436320"/>
            <a:chOff x="7354080" y="3426840"/>
            <a:chExt cx="454680" cy="436320"/>
          </a:xfrm>
        </p:grpSpPr>
        <p:sp>
          <p:nvSpPr>
            <p:cNvPr id="426" name="CustomShape 17"/>
            <p:cNvSpPr/>
            <p:nvPr/>
          </p:nvSpPr>
          <p:spPr>
            <a:xfrm>
              <a:off x="7635960" y="3426840"/>
              <a:ext cx="135360" cy="149760"/>
            </a:xfrm>
            <a:custGeom>
              <a:avLst/>
              <a:gdLst/>
              <a:ahLst/>
              <a:cxnLst/>
              <a:rect l="l" t="t" r="r" b="b"/>
              <a:pathLst>
                <a:path w="6449" h="7132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27" name="CustomShape 18"/>
            <p:cNvSpPr/>
            <p:nvPr/>
          </p:nvSpPr>
          <p:spPr>
            <a:xfrm>
              <a:off x="7429680" y="3448800"/>
              <a:ext cx="107640" cy="124560"/>
            </a:xfrm>
            <a:custGeom>
              <a:avLst/>
              <a:gdLst/>
              <a:ahLst/>
              <a:cxnLst/>
              <a:rect l="l" t="t" r="r" b="b"/>
              <a:pathLst>
                <a:path w="5130" h="5936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28" name="CustomShape 19"/>
            <p:cNvSpPr/>
            <p:nvPr/>
          </p:nvSpPr>
          <p:spPr>
            <a:xfrm>
              <a:off x="7354080" y="3664800"/>
              <a:ext cx="151200" cy="91440"/>
            </a:xfrm>
            <a:custGeom>
              <a:avLst/>
              <a:gdLst/>
              <a:ahLst/>
              <a:cxnLst/>
              <a:rect l="l" t="t" r="r" b="b"/>
              <a:pathLst>
                <a:path w="7205" h="4373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29" name="CustomShape 20"/>
            <p:cNvSpPr/>
            <p:nvPr/>
          </p:nvSpPr>
          <p:spPr>
            <a:xfrm>
              <a:off x="7540200" y="3728880"/>
              <a:ext cx="74520" cy="134280"/>
            </a:xfrm>
            <a:custGeom>
              <a:avLst/>
              <a:gdLst/>
              <a:ahLst/>
              <a:cxnLst/>
              <a:rect l="l" t="t" r="r" b="b"/>
              <a:pathLst>
                <a:path w="3567" h="6399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0" name="CustomShape 21"/>
            <p:cNvSpPr/>
            <p:nvPr/>
          </p:nvSpPr>
          <p:spPr>
            <a:xfrm>
              <a:off x="7673040" y="3625200"/>
              <a:ext cx="135720" cy="74880"/>
            </a:xfrm>
            <a:custGeom>
              <a:avLst/>
              <a:gdLst/>
              <a:ahLst/>
              <a:cxnLst/>
              <a:rect l="l" t="t" r="r" b="b"/>
              <a:pathLst>
                <a:path w="6474" h="3591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1" name="CustomShape 22"/>
            <p:cNvSpPr/>
            <p:nvPr/>
          </p:nvSpPr>
          <p:spPr>
            <a:xfrm>
              <a:off x="7504920" y="3559320"/>
              <a:ext cx="159120" cy="159480"/>
            </a:xfrm>
            <a:custGeom>
              <a:avLst/>
              <a:gdLst/>
              <a:ahLst/>
              <a:cxnLst/>
              <a:rect l="l" t="t" r="r" b="b"/>
              <a:pathLst>
                <a:path w="7572" h="7597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32" name="CustomShape 23"/>
          <p:cNvSpPr/>
          <p:nvPr/>
        </p:nvSpPr>
        <p:spPr>
          <a:xfrm>
            <a:off x="8081280" y="3153960"/>
            <a:ext cx="299160" cy="272160"/>
          </a:xfrm>
          <a:custGeom>
            <a:avLst/>
            <a:gdLst/>
            <a:ahLst/>
            <a:cxnLst/>
            <a:rect l="l" t="t" r="r" b="b"/>
            <a:pathLst>
              <a:path w="16218" h="14752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433" name="Group 24"/>
          <p:cNvGrpSpPr/>
          <p:nvPr/>
        </p:nvGrpSpPr>
        <p:grpSpPr>
          <a:xfrm>
            <a:off x="904320" y="515160"/>
            <a:ext cx="382320" cy="606600"/>
            <a:chOff x="904320" y="515160"/>
            <a:chExt cx="382320" cy="606600"/>
          </a:xfrm>
        </p:grpSpPr>
        <p:sp>
          <p:nvSpPr>
            <p:cNvPr id="434" name="CustomShape 25"/>
            <p:cNvSpPr/>
            <p:nvPr/>
          </p:nvSpPr>
          <p:spPr>
            <a:xfrm>
              <a:off x="1019520" y="104436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5" name="CustomShape 26"/>
            <p:cNvSpPr/>
            <p:nvPr/>
          </p:nvSpPr>
          <p:spPr>
            <a:xfrm>
              <a:off x="1019520" y="100980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6" name="CustomShape 27"/>
            <p:cNvSpPr/>
            <p:nvPr/>
          </p:nvSpPr>
          <p:spPr>
            <a:xfrm>
              <a:off x="1019520" y="1077840"/>
              <a:ext cx="151920" cy="43920"/>
            </a:xfrm>
            <a:custGeom>
              <a:avLst/>
              <a:gdLst/>
              <a:ahLst/>
              <a:cxnLst/>
              <a:rect l="l" t="t" r="r" b="b"/>
              <a:pathLst>
                <a:path w="4092" h="1195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7" name="CustomShape 28"/>
            <p:cNvSpPr/>
            <p:nvPr/>
          </p:nvSpPr>
          <p:spPr>
            <a:xfrm>
              <a:off x="100332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8" name="CustomShape 29"/>
            <p:cNvSpPr/>
            <p:nvPr/>
          </p:nvSpPr>
          <p:spPr>
            <a:xfrm>
              <a:off x="904320" y="515160"/>
              <a:ext cx="382320" cy="457560"/>
            </a:xfrm>
            <a:custGeom>
              <a:avLst/>
              <a:gdLst/>
              <a:ahLst/>
              <a:cxnLst/>
              <a:rect l="l" t="t" r="r" b="b"/>
              <a:pathLst>
                <a:path w="10278" h="12301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39" name="CustomShape 30"/>
            <p:cNvSpPr/>
            <p:nvPr/>
          </p:nvSpPr>
          <p:spPr>
            <a:xfrm>
              <a:off x="113580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0" name="CustomShape 31"/>
            <p:cNvSpPr/>
            <p:nvPr/>
          </p:nvSpPr>
          <p:spPr>
            <a:xfrm>
              <a:off x="1028520" y="715680"/>
              <a:ext cx="133560" cy="28440"/>
            </a:xfrm>
            <a:custGeom>
              <a:avLst/>
              <a:gdLst/>
              <a:ahLst/>
              <a:cxnLst/>
              <a:rect l="l" t="t" r="r" b="b"/>
              <a:pathLst>
                <a:path w="3606" h="78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1" name="CustomShape 32"/>
            <p:cNvSpPr/>
            <p:nvPr/>
          </p:nvSpPr>
          <p:spPr>
            <a:xfrm>
              <a:off x="1019520" y="977040"/>
              <a:ext cx="151920" cy="360"/>
            </a:xfrm>
            <a:custGeom>
              <a:avLst/>
              <a:gdLst/>
              <a:ahLst/>
              <a:cxnLst/>
              <a:rect l="l" t="t" r="r" b="b"/>
              <a:pathLst>
                <a:path w="4092" h="1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442" name="Group 33"/>
          <p:cNvGrpSpPr/>
          <p:nvPr/>
        </p:nvGrpSpPr>
        <p:grpSpPr>
          <a:xfrm>
            <a:off x="335880" y="1840680"/>
            <a:ext cx="342000" cy="349200"/>
            <a:chOff x="335880" y="1840680"/>
            <a:chExt cx="342000" cy="349200"/>
          </a:xfrm>
        </p:grpSpPr>
        <p:sp>
          <p:nvSpPr>
            <p:cNvPr id="443" name="CustomShape 34"/>
            <p:cNvSpPr/>
            <p:nvPr/>
          </p:nvSpPr>
          <p:spPr>
            <a:xfrm>
              <a:off x="335880" y="1840680"/>
              <a:ext cx="263880" cy="263880"/>
            </a:xfrm>
            <a:custGeom>
              <a:avLst/>
              <a:gdLst/>
              <a:ahLst/>
              <a:cxnLst/>
              <a:rect l="l" t="t" r="r" b="b"/>
              <a:pathLst>
                <a:path w="12592" h="12593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4" name="CustomShape 35"/>
            <p:cNvSpPr/>
            <p:nvPr/>
          </p:nvSpPr>
          <p:spPr>
            <a:xfrm>
              <a:off x="366480" y="1871280"/>
              <a:ext cx="202320" cy="202320"/>
            </a:xfrm>
            <a:custGeom>
              <a:avLst/>
              <a:gdLst/>
              <a:ahLst/>
              <a:cxnLst/>
              <a:rect l="l" t="t" r="r" b="b"/>
              <a:pathLst>
                <a:path w="9670" h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5" name="CustomShape 36"/>
            <p:cNvSpPr/>
            <p:nvPr/>
          </p:nvSpPr>
          <p:spPr>
            <a:xfrm>
              <a:off x="396720" y="1901880"/>
              <a:ext cx="70560" cy="70560"/>
            </a:xfrm>
            <a:custGeom>
              <a:avLst/>
              <a:gdLst/>
              <a:ahLst/>
              <a:cxnLst/>
              <a:rect l="l" t="t" r="r" b="b"/>
              <a:pathLst>
                <a:path w="3386" h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6" name="CustomShape 37"/>
            <p:cNvSpPr/>
            <p:nvPr/>
          </p:nvSpPr>
          <p:spPr>
            <a:xfrm>
              <a:off x="549000" y="2061720"/>
              <a:ext cx="128880" cy="128160"/>
            </a:xfrm>
            <a:custGeom>
              <a:avLst/>
              <a:gdLst/>
              <a:ahLst/>
              <a:cxnLst/>
              <a:rect l="l" t="t" r="r" b="b"/>
              <a:pathLst>
                <a:path w="6162" h="6139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47" name="PlaceHolder 3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pt-PT" sz="18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448" name="PlaceHolder 3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1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18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CustomShape 1"/>
          <p:cNvSpPr/>
          <p:nvPr/>
        </p:nvSpPr>
        <p:spPr>
          <a:xfrm rot="10800000" flipH="1">
            <a:off x="7663680" y="5475960"/>
            <a:ext cx="1033920" cy="89496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17784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6" name="CustomShape 2"/>
          <p:cNvSpPr/>
          <p:nvPr/>
        </p:nvSpPr>
        <p:spPr>
          <a:xfrm rot="5400000">
            <a:off x="500040" y="156960"/>
            <a:ext cx="1145160" cy="132264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7" name="CustomShape 3"/>
          <p:cNvSpPr/>
          <p:nvPr/>
        </p:nvSpPr>
        <p:spPr>
          <a:xfrm rot="10800000" flipH="1">
            <a:off x="-123840" y="247896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9B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8" name="CustomShape 4"/>
          <p:cNvSpPr/>
          <p:nvPr/>
        </p:nvSpPr>
        <p:spPr>
          <a:xfrm rot="10800000" flipH="1">
            <a:off x="638280" y="218196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9" name="CustomShape 5"/>
          <p:cNvSpPr/>
          <p:nvPr/>
        </p:nvSpPr>
        <p:spPr>
          <a:xfrm rot="10800000" flipH="1">
            <a:off x="1495080" y="128844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76320">
            <a:solidFill>
              <a:srgbClr val="184769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0" name="CustomShape 6"/>
          <p:cNvSpPr/>
          <p:nvPr/>
        </p:nvSpPr>
        <p:spPr>
          <a:xfrm rot="10800000" flipH="1">
            <a:off x="327600" y="70992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491" name="Group 7"/>
          <p:cNvGrpSpPr/>
          <p:nvPr/>
        </p:nvGrpSpPr>
        <p:grpSpPr>
          <a:xfrm>
            <a:off x="1729800" y="61200"/>
            <a:ext cx="350280" cy="324000"/>
            <a:chOff x="1729800" y="61200"/>
            <a:chExt cx="350280" cy="324000"/>
          </a:xfrm>
        </p:grpSpPr>
        <p:sp>
          <p:nvSpPr>
            <p:cNvPr id="492" name="CustomShape 8"/>
            <p:cNvSpPr/>
            <p:nvPr/>
          </p:nvSpPr>
          <p:spPr>
            <a:xfrm>
              <a:off x="1729800" y="183960"/>
              <a:ext cx="81360" cy="183600"/>
            </a:xfrm>
            <a:custGeom>
              <a:avLst/>
              <a:gdLst/>
              <a:ahLst/>
              <a:cxnLst/>
              <a:rect l="l" t="t" r="r" b="b"/>
              <a:pathLst>
                <a:path w="3933" h="8818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3" name="CustomShape 9"/>
            <p:cNvSpPr/>
            <p:nvPr/>
          </p:nvSpPr>
          <p:spPr>
            <a:xfrm>
              <a:off x="1824120" y="61200"/>
              <a:ext cx="255960" cy="324000"/>
            </a:xfrm>
            <a:custGeom>
              <a:avLst/>
              <a:gdLst/>
              <a:ahLst/>
              <a:cxnLst/>
              <a:rect l="l" t="t" r="r" b="b"/>
              <a:pathLst>
                <a:path w="12286" h="15534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494" name="CustomShape 10"/>
          <p:cNvSpPr/>
          <p:nvPr/>
        </p:nvSpPr>
        <p:spPr>
          <a:xfrm>
            <a:off x="203040" y="1270080"/>
            <a:ext cx="165240" cy="286920"/>
          </a:xfrm>
          <a:custGeom>
            <a:avLst/>
            <a:gdLst/>
            <a:ahLst/>
            <a:cxnLst/>
            <a:rect l="l" t="t" r="r" b="b"/>
            <a:pathLst>
              <a:path w="11870" h="20565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495" name="Group 11"/>
          <p:cNvGrpSpPr/>
          <p:nvPr/>
        </p:nvGrpSpPr>
        <p:grpSpPr>
          <a:xfrm>
            <a:off x="904320" y="515160"/>
            <a:ext cx="382320" cy="606600"/>
            <a:chOff x="904320" y="515160"/>
            <a:chExt cx="382320" cy="606600"/>
          </a:xfrm>
        </p:grpSpPr>
        <p:sp>
          <p:nvSpPr>
            <p:cNvPr id="496" name="CustomShape 12"/>
            <p:cNvSpPr/>
            <p:nvPr/>
          </p:nvSpPr>
          <p:spPr>
            <a:xfrm>
              <a:off x="1019520" y="104436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7" name="CustomShape 13"/>
            <p:cNvSpPr/>
            <p:nvPr/>
          </p:nvSpPr>
          <p:spPr>
            <a:xfrm>
              <a:off x="1019520" y="100980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8" name="CustomShape 14"/>
            <p:cNvSpPr/>
            <p:nvPr/>
          </p:nvSpPr>
          <p:spPr>
            <a:xfrm>
              <a:off x="1019520" y="1077840"/>
              <a:ext cx="151920" cy="43920"/>
            </a:xfrm>
            <a:custGeom>
              <a:avLst/>
              <a:gdLst/>
              <a:ahLst/>
              <a:cxnLst/>
              <a:rect l="l" t="t" r="r" b="b"/>
              <a:pathLst>
                <a:path w="4092" h="1195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9" name="CustomShape 15"/>
            <p:cNvSpPr/>
            <p:nvPr/>
          </p:nvSpPr>
          <p:spPr>
            <a:xfrm>
              <a:off x="100332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0" name="CustomShape 16"/>
            <p:cNvSpPr/>
            <p:nvPr/>
          </p:nvSpPr>
          <p:spPr>
            <a:xfrm>
              <a:off x="904320" y="515160"/>
              <a:ext cx="382320" cy="457560"/>
            </a:xfrm>
            <a:custGeom>
              <a:avLst/>
              <a:gdLst/>
              <a:ahLst/>
              <a:cxnLst/>
              <a:rect l="l" t="t" r="r" b="b"/>
              <a:pathLst>
                <a:path w="10278" h="12301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1" name="CustomShape 17"/>
            <p:cNvSpPr/>
            <p:nvPr/>
          </p:nvSpPr>
          <p:spPr>
            <a:xfrm>
              <a:off x="113580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2" name="CustomShape 18"/>
            <p:cNvSpPr/>
            <p:nvPr/>
          </p:nvSpPr>
          <p:spPr>
            <a:xfrm>
              <a:off x="1028520" y="715680"/>
              <a:ext cx="133560" cy="28440"/>
            </a:xfrm>
            <a:custGeom>
              <a:avLst/>
              <a:gdLst/>
              <a:ahLst/>
              <a:cxnLst/>
              <a:rect l="l" t="t" r="r" b="b"/>
              <a:pathLst>
                <a:path w="3606" h="78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3" name="CustomShape 19"/>
            <p:cNvSpPr/>
            <p:nvPr/>
          </p:nvSpPr>
          <p:spPr>
            <a:xfrm>
              <a:off x="1019520" y="977040"/>
              <a:ext cx="151920" cy="360"/>
            </a:xfrm>
            <a:custGeom>
              <a:avLst/>
              <a:gdLst/>
              <a:ahLst/>
              <a:cxnLst/>
              <a:rect l="l" t="t" r="r" b="b"/>
              <a:pathLst>
                <a:path w="4092" h="1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504" name="Group 20"/>
          <p:cNvGrpSpPr/>
          <p:nvPr/>
        </p:nvGrpSpPr>
        <p:grpSpPr>
          <a:xfrm>
            <a:off x="335880" y="1840680"/>
            <a:ext cx="342000" cy="349200"/>
            <a:chOff x="335880" y="1840680"/>
            <a:chExt cx="342000" cy="349200"/>
          </a:xfrm>
        </p:grpSpPr>
        <p:sp>
          <p:nvSpPr>
            <p:cNvPr id="505" name="CustomShape 21"/>
            <p:cNvSpPr/>
            <p:nvPr/>
          </p:nvSpPr>
          <p:spPr>
            <a:xfrm>
              <a:off x="335880" y="1840680"/>
              <a:ext cx="263880" cy="263880"/>
            </a:xfrm>
            <a:custGeom>
              <a:avLst/>
              <a:gdLst/>
              <a:ahLst/>
              <a:cxnLst/>
              <a:rect l="l" t="t" r="r" b="b"/>
              <a:pathLst>
                <a:path w="12592" h="12593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6" name="CustomShape 22"/>
            <p:cNvSpPr/>
            <p:nvPr/>
          </p:nvSpPr>
          <p:spPr>
            <a:xfrm>
              <a:off x="366480" y="1871280"/>
              <a:ext cx="202320" cy="202320"/>
            </a:xfrm>
            <a:custGeom>
              <a:avLst/>
              <a:gdLst/>
              <a:ahLst/>
              <a:cxnLst/>
              <a:rect l="l" t="t" r="r" b="b"/>
              <a:pathLst>
                <a:path w="9670" h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7" name="CustomShape 23"/>
            <p:cNvSpPr/>
            <p:nvPr/>
          </p:nvSpPr>
          <p:spPr>
            <a:xfrm>
              <a:off x="396720" y="1901880"/>
              <a:ext cx="70560" cy="70560"/>
            </a:xfrm>
            <a:custGeom>
              <a:avLst/>
              <a:gdLst/>
              <a:ahLst/>
              <a:cxnLst/>
              <a:rect l="l" t="t" r="r" b="b"/>
              <a:pathLst>
                <a:path w="3386" h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8" name="CustomShape 24"/>
            <p:cNvSpPr/>
            <p:nvPr/>
          </p:nvSpPr>
          <p:spPr>
            <a:xfrm>
              <a:off x="549000" y="2061720"/>
              <a:ext cx="128880" cy="128160"/>
            </a:xfrm>
            <a:custGeom>
              <a:avLst/>
              <a:gdLst/>
              <a:ahLst/>
              <a:cxnLst/>
              <a:rect l="l" t="t" r="r" b="b"/>
              <a:pathLst>
                <a:path w="6162" h="6139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09" name="CustomShape 25"/>
          <p:cNvSpPr/>
          <p:nvPr/>
        </p:nvSpPr>
        <p:spPr>
          <a:xfrm rot="10800000" flipH="1">
            <a:off x="8486640" y="565092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8476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0" name="CustomShape 26"/>
          <p:cNvSpPr/>
          <p:nvPr/>
        </p:nvSpPr>
        <p:spPr>
          <a:xfrm rot="10800000" flipH="1">
            <a:off x="8124840" y="535752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1" name="CustomShape 27"/>
          <p:cNvSpPr/>
          <p:nvPr/>
        </p:nvSpPr>
        <p:spPr>
          <a:xfrm rot="10800000" flipH="1">
            <a:off x="7821000" y="4354920"/>
            <a:ext cx="819360" cy="709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2" name="CustomShape 28"/>
          <p:cNvSpPr/>
          <p:nvPr/>
        </p:nvSpPr>
        <p:spPr>
          <a:xfrm rot="10800000" flipH="1">
            <a:off x="8486640" y="413316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00E1C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3" name="CustomShape 29"/>
          <p:cNvSpPr/>
          <p:nvPr/>
        </p:nvSpPr>
        <p:spPr>
          <a:xfrm>
            <a:off x="8772840" y="4461840"/>
            <a:ext cx="247320" cy="247320"/>
          </a:xfrm>
          <a:custGeom>
            <a:avLst/>
            <a:gdLst/>
            <a:ahLst/>
            <a:cxnLst/>
            <a:rect l="l" t="t" r="r" b="b"/>
            <a:pathLst>
              <a:path w="17000" h="16999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514" name="Group 30"/>
          <p:cNvGrpSpPr/>
          <p:nvPr/>
        </p:nvGrpSpPr>
        <p:grpSpPr>
          <a:xfrm>
            <a:off x="7354080" y="3426840"/>
            <a:ext cx="454680" cy="436320"/>
            <a:chOff x="7354080" y="3426840"/>
            <a:chExt cx="454680" cy="436320"/>
          </a:xfrm>
        </p:grpSpPr>
        <p:sp>
          <p:nvSpPr>
            <p:cNvPr id="515" name="CustomShape 31"/>
            <p:cNvSpPr/>
            <p:nvPr/>
          </p:nvSpPr>
          <p:spPr>
            <a:xfrm>
              <a:off x="7635960" y="3426840"/>
              <a:ext cx="135360" cy="149760"/>
            </a:xfrm>
            <a:custGeom>
              <a:avLst/>
              <a:gdLst/>
              <a:ahLst/>
              <a:cxnLst/>
              <a:rect l="l" t="t" r="r" b="b"/>
              <a:pathLst>
                <a:path w="6449" h="7132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16" name="CustomShape 32"/>
            <p:cNvSpPr/>
            <p:nvPr/>
          </p:nvSpPr>
          <p:spPr>
            <a:xfrm>
              <a:off x="7429680" y="3448800"/>
              <a:ext cx="107640" cy="124560"/>
            </a:xfrm>
            <a:custGeom>
              <a:avLst/>
              <a:gdLst/>
              <a:ahLst/>
              <a:cxnLst/>
              <a:rect l="l" t="t" r="r" b="b"/>
              <a:pathLst>
                <a:path w="5130" h="5936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17" name="CustomShape 33"/>
            <p:cNvSpPr/>
            <p:nvPr/>
          </p:nvSpPr>
          <p:spPr>
            <a:xfrm>
              <a:off x="7354080" y="3664800"/>
              <a:ext cx="151200" cy="91440"/>
            </a:xfrm>
            <a:custGeom>
              <a:avLst/>
              <a:gdLst/>
              <a:ahLst/>
              <a:cxnLst/>
              <a:rect l="l" t="t" r="r" b="b"/>
              <a:pathLst>
                <a:path w="7205" h="4373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18" name="CustomShape 34"/>
            <p:cNvSpPr/>
            <p:nvPr/>
          </p:nvSpPr>
          <p:spPr>
            <a:xfrm>
              <a:off x="7540200" y="3728880"/>
              <a:ext cx="74520" cy="134280"/>
            </a:xfrm>
            <a:custGeom>
              <a:avLst/>
              <a:gdLst/>
              <a:ahLst/>
              <a:cxnLst/>
              <a:rect l="l" t="t" r="r" b="b"/>
              <a:pathLst>
                <a:path w="3567" h="6399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19" name="CustomShape 35"/>
            <p:cNvSpPr/>
            <p:nvPr/>
          </p:nvSpPr>
          <p:spPr>
            <a:xfrm>
              <a:off x="7673040" y="3625200"/>
              <a:ext cx="135720" cy="74880"/>
            </a:xfrm>
            <a:custGeom>
              <a:avLst/>
              <a:gdLst/>
              <a:ahLst/>
              <a:cxnLst/>
              <a:rect l="l" t="t" r="r" b="b"/>
              <a:pathLst>
                <a:path w="6474" h="3591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20" name="CustomShape 36"/>
            <p:cNvSpPr/>
            <p:nvPr/>
          </p:nvSpPr>
          <p:spPr>
            <a:xfrm>
              <a:off x="7504920" y="3559320"/>
              <a:ext cx="159120" cy="159480"/>
            </a:xfrm>
            <a:custGeom>
              <a:avLst/>
              <a:gdLst/>
              <a:ahLst/>
              <a:cxnLst/>
              <a:rect l="l" t="t" r="r" b="b"/>
              <a:pathLst>
                <a:path w="7572" h="7597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21" name="CustomShape 37"/>
          <p:cNvSpPr/>
          <p:nvPr/>
        </p:nvSpPr>
        <p:spPr>
          <a:xfrm>
            <a:off x="8081280" y="3153960"/>
            <a:ext cx="299160" cy="272160"/>
          </a:xfrm>
          <a:custGeom>
            <a:avLst/>
            <a:gdLst/>
            <a:ahLst/>
            <a:cxnLst/>
            <a:rect l="l" t="t" r="r" b="b"/>
            <a:pathLst>
              <a:path w="16218" h="14752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2" name="PlaceHolder 3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pt-PT" sz="18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523" name="PlaceHolder 39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1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18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Sétimo nível de tópicos</a:t>
            </a:r>
          </a:p>
        </p:txBody>
      </p:sp>
      <p:sp>
        <p:nvSpPr>
          <p:cNvPr id="524" name="PlaceHolder 40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1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18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18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CustomShape 1"/>
          <p:cNvSpPr/>
          <p:nvPr/>
        </p:nvSpPr>
        <p:spPr>
          <a:xfrm rot="10800000" flipH="1">
            <a:off x="7663680" y="5475960"/>
            <a:ext cx="1033920" cy="89496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17784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2" name="CustomShape 2"/>
          <p:cNvSpPr/>
          <p:nvPr/>
        </p:nvSpPr>
        <p:spPr>
          <a:xfrm rot="5400000">
            <a:off x="500040" y="156960"/>
            <a:ext cx="1145160" cy="132264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3" name="CustomShape 3"/>
          <p:cNvSpPr/>
          <p:nvPr/>
        </p:nvSpPr>
        <p:spPr>
          <a:xfrm rot="10800000" flipH="1">
            <a:off x="-123840" y="247896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9B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4" name="CustomShape 4"/>
          <p:cNvSpPr/>
          <p:nvPr/>
        </p:nvSpPr>
        <p:spPr>
          <a:xfrm rot="10800000" flipH="1">
            <a:off x="638280" y="218196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5" name="CustomShape 5"/>
          <p:cNvSpPr/>
          <p:nvPr/>
        </p:nvSpPr>
        <p:spPr>
          <a:xfrm rot="10800000" flipH="1">
            <a:off x="1495080" y="128844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76320">
            <a:solidFill>
              <a:srgbClr val="184769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6" name="CustomShape 6"/>
          <p:cNvSpPr/>
          <p:nvPr/>
        </p:nvSpPr>
        <p:spPr>
          <a:xfrm rot="10800000" flipH="1">
            <a:off x="327600" y="70992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567" name="Group 7"/>
          <p:cNvGrpSpPr/>
          <p:nvPr/>
        </p:nvGrpSpPr>
        <p:grpSpPr>
          <a:xfrm>
            <a:off x="1729800" y="61200"/>
            <a:ext cx="350280" cy="324000"/>
            <a:chOff x="1729800" y="61200"/>
            <a:chExt cx="350280" cy="324000"/>
          </a:xfrm>
        </p:grpSpPr>
        <p:sp>
          <p:nvSpPr>
            <p:cNvPr id="568" name="CustomShape 8"/>
            <p:cNvSpPr/>
            <p:nvPr/>
          </p:nvSpPr>
          <p:spPr>
            <a:xfrm>
              <a:off x="1729800" y="183960"/>
              <a:ext cx="81360" cy="183600"/>
            </a:xfrm>
            <a:custGeom>
              <a:avLst/>
              <a:gdLst/>
              <a:ahLst/>
              <a:cxnLst/>
              <a:rect l="l" t="t" r="r" b="b"/>
              <a:pathLst>
                <a:path w="3933" h="8818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9" name="CustomShape 9"/>
            <p:cNvSpPr/>
            <p:nvPr/>
          </p:nvSpPr>
          <p:spPr>
            <a:xfrm>
              <a:off x="1824120" y="61200"/>
              <a:ext cx="255960" cy="324000"/>
            </a:xfrm>
            <a:custGeom>
              <a:avLst/>
              <a:gdLst/>
              <a:ahLst/>
              <a:cxnLst/>
              <a:rect l="l" t="t" r="r" b="b"/>
              <a:pathLst>
                <a:path w="12286" h="15534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70" name="CustomShape 10"/>
          <p:cNvSpPr/>
          <p:nvPr/>
        </p:nvSpPr>
        <p:spPr>
          <a:xfrm>
            <a:off x="203040" y="1270080"/>
            <a:ext cx="165240" cy="286920"/>
          </a:xfrm>
          <a:custGeom>
            <a:avLst/>
            <a:gdLst/>
            <a:ahLst/>
            <a:cxnLst/>
            <a:rect l="l" t="t" r="r" b="b"/>
            <a:pathLst>
              <a:path w="11870" h="20565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571" name="Group 11"/>
          <p:cNvGrpSpPr/>
          <p:nvPr/>
        </p:nvGrpSpPr>
        <p:grpSpPr>
          <a:xfrm>
            <a:off x="904320" y="515160"/>
            <a:ext cx="382320" cy="606600"/>
            <a:chOff x="904320" y="515160"/>
            <a:chExt cx="382320" cy="606600"/>
          </a:xfrm>
        </p:grpSpPr>
        <p:sp>
          <p:nvSpPr>
            <p:cNvPr id="572" name="CustomShape 12"/>
            <p:cNvSpPr/>
            <p:nvPr/>
          </p:nvSpPr>
          <p:spPr>
            <a:xfrm>
              <a:off x="1019520" y="104436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3" name="CustomShape 13"/>
            <p:cNvSpPr/>
            <p:nvPr/>
          </p:nvSpPr>
          <p:spPr>
            <a:xfrm>
              <a:off x="1019520" y="1009800"/>
              <a:ext cx="151920" cy="32760"/>
            </a:xfrm>
            <a:custGeom>
              <a:avLst/>
              <a:gdLst/>
              <a:ahLst/>
              <a:cxnLst/>
              <a:rect l="l" t="t" r="r" b="b"/>
              <a:pathLst>
                <a:path w="4092" h="90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4" name="CustomShape 14"/>
            <p:cNvSpPr/>
            <p:nvPr/>
          </p:nvSpPr>
          <p:spPr>
            <a:xfrm>
              <a:off x="1019520" y="1077840"/>
              <a:ext cx="151920" cy="43920"/>
            </a:xfrm>
            <a:custGeom>
              <a:avLst/>
              <a:gdLst/>
              <a:ahLst/>
              <a:cxnLst/>
              <a:rect l="l" t="t" r="r" b="b"/>
              <a:pathLst>
                <a:path w="4092" h="1195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5" name="CustomShape 15"/>
            <p:cNvSpPr/>
            <p:nvPr/>
          </p:nvSpPr>
          <p:spPr>
            <a:xfrm>
              <a:off x="100332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6" name="CustomShape 16"/>
            <p:cNvSpPr/>
            <p:nvPr/>
          </p:nvSpPr>
          <p:spPr>
            <a:xfrm>
              <a:off x="904320" y="515160"/>
              <a:ext cx="382320" cy="457560"/>
            </a:xfrm>
            <a:custGeom>
              <a:avLst/>
              <a:gdLst/>
              <a:ahLst/>
              <a:cxnLst/>
              <a:rect l="l" t="t" r="r" b="b"/>
              <a:pathLst>
                <a:path w="10278" h="12301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7" name="CustomShape 17"/>
            <p:cNvSpPr/>
            <p:nvPr/>
          </p:nvSpPr>
          <p:spPr>
            <a:xfrm>
              <a:off x="1135800" y="724680"/>
              <a:ext cx="51840" cy="248040"/>
            </a:xfrm>
            <a:custGeom>
              <a:avLst/>
              <a:gdLst/>
              <a:ahLst/>
              <a:cxnLst/>
              <a:rect l="l" t="t" r="r" b="b"/>
              <a:pathLst>
                <a:path w="1414" h="6675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8" name="CustomShape 18"/>
            <p:cNvSpPr/>
            <p:nvPr/>
          </p:nvSpPr>
          <p:spPr>
            <a:xfrm>
              <a:off x="1028520" y="715680"/>
              <a:ext cx="133560" cy="28440"/>
            </a:xfrm>
            <a:custGeom>
              <a:avLst/>
              <a:gdLst/>
              <a:ahLst/>
              <a:cxnLst/>
              <a:rect l="l" t="t" r="r" b="b"/>
              <a:pathLst>
                <a:path w="3606" h="78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9" name="CustomShape 19"/>
            <p:cNvSpPr/>
            <p:nvPr/>
          </p:nvSpPr>
          <p:spPr>
            <a:xfrm>
              <a:off x="1019520" y="977040"/>
              <a:ext cx="151920" cy="360"/>
            </a:xfrm>
            <a:custGeom>
              <a:avLst/>
              <a:gdLst/>
              <a:ahLst/>
              <a:cxnLst/>
              <a:rect l="l" t="t" r="r" b="b"/>
              <a:pathLst>
                <a:path w="4092" h="1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24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580" name="Group 20"/>
          <p:cNvGrpSpPr/>
          <p:nvPr/>
        </p:nvGrpSpPr>
        <p:grpSpPr>
          <a:xfrm>
            <a:off x="335880" y="1840680"/>
            <a:ext cx="342000" cy="349200"/>
            <a:chOff x="335880" y="1840680"/>
            <a:chExt cx="342000" cy="349200"/>
          </a:xfrm>
        </p:grpSpPr>
        <p:sp>
          <p:nvSpPr>
            <p:cNvPr id="581" name="CustomShape 21"/>
            <p:cNvSpPr/>
            <p:nvPr/>
          </p:nvSpPr>
          <p:spPr>
            <a:xfrm>
              <a:off x="335880" y="1840680"/>
              <a:ext cx="263880" cy="263880"/>
            </a:xfrm>
            <a:custGeom>
              <a:avLst/>
              <a:gdLst/>
              <a:ahLst/>
              <a:cxnLst/>
              <a:rect l="l" t="t" r="r" b="b"/>
              <a:pathLst>
                <a:path w="12592" h="12593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2" name="CustomShape 22"/>
            <p:cNvSpPr/>
            <p:nvPr/>
          </p:nvSpPr>
          <p:spPr>
            <a:xfrm>
              <a:off x="366480" y="1871280"/>
              <a:ext cx="202320" cy="202320"/>
            </a:xfrm>
            <a:custGeom>
              <a:avLst/>
              <a:gdLst/>
              <a:ahLst/>
              <a:cxnLst/>
              <a:rect l="l" t="t" r="r" b="b"/>
              <a:pathLst>
                <a:path w="9670" h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3" name="CustomShape 23"/>
            <p:cNvSpPr/>
            <p:nvPr/>
          </p:nvSpPr>
          <p:spPr>
            <a:xfrm>
              <a:off x="396720" y="1901880"/>
              <a:ext cx="70560" cy="70560"/>
            </a:xfrm>
            <a:custGeom>
              <a:avLst/>
              <a:gdLst/>
              <a:ahLst/>
              <a:cxnLst/>
              <a:rect l="l" t="t" r="r" b="b"/>
              <a:pathLst>
                <a:path w="3386" h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4" name="CustomShape 24"/>
            <p:cNvSpPr/>
            <p:nvPr/>
          </p:nvSpPr>
          <p:spPr>
            <a:xfrm>
              <a:off x="549000" y="2061720"/>
              <a:ext cx="128880" cy="128160"/>
            </a:xfrm>
            <a:custGeom>
              <a:avLst/>
              <a:gdLst/>
              <a:ahLst/>
              <a:cxnLst/>
              <a:rect l="l" t="t" r="r" b="b"/>
              <a:pathLst>
                <a:path w="6162" h="6139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80">
              <a:solidFill>
                <a:srgbClr val="184769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85" name="CustomShape 25"/>
          <p:cNvSpPr/>
          <p:nvPr/>
        </p:nvSpPr>
        <p:spPr>
          <a:xfrm rot="10800000" flipH="1">
            <a:off x="8486640" y="5650920"/>
            <a:ext cx="819360" cy="709560"/>
          </a:xfrm>
          <a:prstGeom prst="hexagon">
            <a:avLst>
              <a:gd name="adj" fmla="val 28678"/>
              <a:gd name="vf" fmla="val 115470"/>
            </a:avLst>
          </a:prstGeom>
          <a:noFill/>
          <a:ln w="9360">
            <a:solidFill>
              <a:srgbClr val="18476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6" name="CustomShape 26"/>
          <p:cNvSpPr/>
          <p:nvPr/>
        </p:nvSpPr>
        <p:spPr>
          <a:xfrm rot="10800000" flipH="1">
            <a:off x="8124840" y="5357520"/>
            <a:ext cx="428040" cy="37044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7" name="CustomShape 27"/>
          <p:cNvSpPr/>
          <p:nvPr/>
        </p:nvSpPr>
        <p:spPr>
          <a:xfrm rot="10800000" flipH="1">
            <a:off x="7821000" y="4354920"/>
            <a:ext cx="819360" cy="709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8" name="CustomShape 28"/>
          <p:cNvSpPr/>
          <p:nvPr/>
        </p:nvSpPr>
        <p:spPr>
          <a:xfrm rot="10800000" flipH="1">
            <a:off x="8486640" y="4133160"/>
            <a:ext cx="358200" cy="309960"/>
          </a:xfrm>
          <a:prstGeom prst="hexagon">
            <a:avLst>
              <a:gd name="adj" fmla="val 28678"/>
              <a:gd name="vf" fmla="val 115470"/>
            </a:avLst>
          </a:prstGeom>
          <a:noFill/>
          <a:ln w="19080">
            <a:solidFill>
              <a:srgbClr val="00E1C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9" name="CustomShape 29"/>
          <p:cNvSpPr/>
          <p:nvPr/>
        </p:nvSpPr>
        <p:spPr>
          <a:xfrm>
            <a:off x="8772840" y="4461840"/>
            <a:ext cx="247320" cy="247320"/>
          </a:xfrm>
          <a:custGeom>
            <a:avLst/>
            <a:gdLst/>
            <a:ahLst/>
            <a:cxnLst/>
            <a:rect l="l" t="t" r="r" b="b"/>
            <a:pathLst>
              <a:path w="17000" h="16999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590" name="Group 30"/>
          <p:cNvGrpSpPr/>
          <p:nvPr/>
        </p:nvGrpSpPr>
        <p:grpSpPr>
          <a:xfrm>
            <a:off x="7354080" y="3426840"/>
            <a:ext cx="454680" cy="436320"/>
            <a:chOff x="7354080" y="3426840"/>
            <a:chExt cx="454680" cy="436320"/>
          </a:xfrm>
        </p:grpSpPr>
        <p:sp>
          <p:nvSpPr>
            <p:cNvPr id="591" name="CustomShape 31"/>
            <p:cNvSpPr/>
            <p:nvPr/>
          </p:nvSpPr>
          <p:spPr>
            <a:xfrm>
              <a:off x="7635960" y="3426840"/>
              <a:ext cx="135360" cy="149760"/>
            </a:xfrm>
            <a:custGeom>
              <a:avLst/>
              <a:gdLst/>
              <a:ahLst/>
              <a:cxnLst/>
              <a:rect l="l" t="t" r="r" b="b"/>
              <a:pathLst>
                <a:path w="6449" h="7132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2" name="CustomShape 32"/>
            <p:cNvSpPr/>
            <p:nvPr/>
          </p:nvSpPr>
          <p:spPr>
            <a:xfrm>
              <a:off x="7429680" y="3448800"/>
              <a:ext cx="107640" cy="124560"/>
            </a:xfrm>
            <a:custGeom>
              <a:avLst/>
              <a:gdLst/>
              <a:ahLst/>
              <a:cxnLst/>
              <a:rect l="l" t="t" r="r" b="b"/>
              <a:pathLst>
                <a:path w="5130" h="5936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3" name="CustomShape 33"/>
            <p:cNvSpPr/>
            <p:nvPr/>
          </p:nvSpPr>
          <p:spPr>
            <a:xfrm>
              <a:off x="7354080" y="3664800"/>
              <a:ext cx="151200" cy="91440"/>
            </a:xfrm>
            <a:custGeom>
              <a:avLst/>
              <a:gdLst/>
              <a:ahLst/>
              <a:cxnLst/>
              <a:rect l="l" t="t" r="r" b="b"/>
              <a:pathLst>
                <a:path w="7205" h="4373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4" name="CustomShape 34"/>
            <p:cNvSpPr/>
            <p:nvPr/>
          </p:nvSpPr>
          <p:spPr>
            <a:xfrm>
              <a:off x="7540200" y="3728880"/>
              <a:ext cx="74520" cy="134280"/>
            </a:xfrm>
            <a:custGeom>
              <a:avLst/>
              <a:gdLst/>
              <a:ahLst/>
              <a:cxnLst/>
              <a:rect l="l" t="t" r="r" b="b"/>
              <a:pathLst>
                <a:path w="3567" h="6399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5" name="CustomShape 35"/>
            <p:cNvSpPr/>
            <p:nvPr/>
          </p:nvSpPr>
          <p:spPr>
            <a:xfrm>
              <a:off x="7673040" y="3625200"/>
              <a:ext cx="135720" cy="74880"/>
            </a:xfrm>
            <a:custGeom>
              <a:avLst/>
              <a:gdLst/>
              <a:ahLst/>
              <a:cxnLst/>
              <a:rect l="l" t="t" r="r" b="b"/>
              <a:pathLst>
                <a:path w="6474" h="3591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6" name="CustomShape 36"/>
            <p:cNvSpPr/>
            <p:nvPr/>
          </p:nvSpPr>
          <p:spPr>
            <a:xfrm>
              <a:off x="7504920" y="3559320"/>
              <a:ext cx="159120" cy="159480"/>
            </a:xfrm>
            <a:custGeom>
              <a:avLst/>
              <a:gdLst/>
              <a:ahLst/>
              <a:cxnLst/>
              <a:rect l="l" t="t" r="r" b="b"/>
              <a:pathLst>
                <a:path w="7572" h="7597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97" name="CustomShape 37"/>
          <p:cNvSpPr/>
          <p:nvPr/>
        </p:nvSpPr>
        <p:spPr>
          <a:xfrm>
            <a:off x="8081280" y="3153960"/>
            <a:ext cx="299160" cy="272160"/>
          </a:xfrm>
          <a:custGeom>
            <a:avLst/>
            <a:gdLst/>
            <a:ahLst/>
            <a:cxnLst/>
            <a:rect l="l" t="t" r="r" b="b"/>
            <a:pathLst>
              <a:path w="16218" h="14752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8" name="PlaceHolder 3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pt-PT" sz="1800" b="0" strike="noStrike" spc="-1">
                <a:latin typeface="Arial"/>
              </a:rPr>
              <a:t>Clique para editar o formato do título</a:t>
            </a:r>
          </a:p>
        </p:txBody>
      </p:sp>
      <p:sp>
        <p:nvSpPr>
          <p:cNvPr id="599" name="PlaceHolder 3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3200" b="0" strike="noStrike" spc="-1"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800" b="0" strike="noStrike" spc="-1">
                <a:latin typeface="Arial"/>
              </a:rPr>
              <a:t>Segundo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400" b="0" strike="noStrike" spc="-1">
                <a:latin typeface="Arial"/>
              </a:rPr>
              <a:t>Terceiro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pt-PT" sz="2000" b="0" strike="noStrike" spc="-1">
                <a:latin typeface="Arial"/>
              </a:rPr>
              <a:t>Quarto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Quinto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Sexto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pt-PT" sz="2000" b="0" strike="noStrike" spc="-1">
                <a:latin typeface="Arial"/>
              </a:rPr>
              <a:t>Sétimo nível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google.com/sheets/about/" TargetMode="External"/><Relationship Id="rId1" Type="http://schemas.openxmlformats.org/officeDocument/2006/relationships/slideLayout" Target="../slideLayouts/slideLayout10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CustomShape 1"/>
          <p:cNvSpPr/>
          <p:nvPr/>
        </p:nvSpPr>
        <p:spPr>
          <a:xfrm>
            <a:off x="1400040" y="1991880"/>
            <a:ext cx="634284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712" name="Imagem 711"/>
          <p:cNvPicPr/>
          <p:nvPr/>
        </p:nvPicPr>
        <p:blipFill>
          <a:blip r:embed="rId2"/>
          <a:stretch/>
        </p:blipFill>
        <p:spPr>
          <a:xfrm>
            <a:off x="1919520" y="1203480"/>
            <a:ext cx="5303520" cy="2982600"/>
          </a:xfrm>
          <a:prstGeom prst="rect">
            <a:avLst/>
          </a:prstGeom>
          <a:ln>
            <a:noFill/>
          </a:ln>
        </p:spPr>
      </p:pic>
      <p:pic>
        <p:nvPicPr>
          <p:cNvPr id="713" name="Imagem 712"/>
          <p:cNvPicPr/>
          <p:nvPr/>
        </p:nvPicPr>
        <p:blipFill>
          <a:blip r:embed="rId2"/>
          <a:stretch/>
        </p:blipFill>
        <p:spPr>
          <a:xfrm>
            <a:off x="35640" y="144000"/>
            <a:ext cx="7187400" cy="4042080"/>
          </a:xfrm>
          <a:prstGeom prst="rect">
            <a:avLst/>
          </a:prstGeom>
          <a:ln>
            <a:noFill/>
          </a:ln>
        </p:spPr>
      </p:pic>
      <p:pic>
        <p:nvPicPr>
          <p:cNvPr id="714" name="Imagem 713"/>
          <p:cNvPicPr/>
          <p:nvPr/>
        </p:nvPicPr>
        <p:blipFill>
          <a:blip r:embed="rId2"/>
          <a:stretch/>
        </p:blipFill>
        <p:spPr>
          <a:xfrm>
            <a:off x="-128160" y="0"/>
            <a:ext cx="9089280" cy="5111640"/>
          </a:xfrm>
          <a:prstGeom prst="rect">
            <a:avLst/>
          </a:prstGeom>
          <a:ln>
            <a:noFill/>
          </a:ln>
        </p:spPr>
      </p:pic>
      <p:pic>
        <p:nvPicPr>
          <p:cNvPr id="715" name="Imagem 714"/>
          <p:cNvPicPr/>
          <p:nvPr/>
        </p:nvPicPr>
        <p:blipFill>
          <a:blip r:embed="rId2"/>
          <a:stretch/>
        </p:blipFill>
        <p:spPr>
          <a:xfrm>
            <a:off x="-128160" y="0"/>
            <a:ext cx="9345240" cy="5255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CustomShape 1"/>
          <p:cNvSpPr/>
          <p:nvPr/>
        </p:nvSpPr>
        <p:spPr>
          <a:xfrm>
            <a:off x="1732680" y="1735560"/>
            <a:ext cx="49435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747" name="CustomShape 2"/>
          <p:cNvSpPr/>
          <p:nvPr/>
        </p:nvSpPr>
        <p:spPr>
          <a:xfrm>
            <a:off x="1732680" y="2255040"/>
            <a:ext cx="4943520" cy="1659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316800">
              <a:lnSpc>
                <a:spcPct val="100000"/>
              </a:lnSpc>
              <a:spcBef>
                <a:spcPts val="601"/>
              </a:spcBef>
              <a:buClr>
                <a:srgbClr val="19BBD5"/>
              </a:buClr>
              <a:buFont typeface="Muli"/>
              <a:buChar char="◇"/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Lorem ipsum</a:t>
            </a:r>
            <a:endParaRPr lang="pt-PT" sz="1400" b="0" strike="noStrike" spc="-1">
              <a:latin typeface="Arial"/>
            </a:endParaRPr>
          </a:p>
          <a:p>
            <a:pPr marL="457200" indent="-316800">
              <a:lnSpc>
                <a:spcPct val="100000"/>
              </a:lnSpc>
              <a:buClr>
                <a:srgbClr val="19BBD5"/>
              </a:buClr>
              <a:buFont typeface="Muli"/>
              <a:buChar char="◇"/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Quisque rutrum</a:t>
            </a:r>
            <a:endParaRPr lang="pt-PT" sz="1400" b="0" strike="noStrike" spc="-1">
              <a:latin typeface="Arial"/>
            </a:endParaRPr>
          </a:p>
          <a:p>
            <a:pPr marL="457200" indent="-316800">
              <a:lnSpc>
                <a:spcPct val="100000"/>
              </a:lnSpc>
              <a:buClr>
                <a:srgbClr val="19BBD5"/>
              </a:buClr>
              <a:buFont typeface="Muli"/>
              <a:buChar char="◇"/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Donec sodales</a:t>
            </a:r>
            <a:endParaRPr lang="pt-PT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Sed fringilla mauris sit amet nibh donec sodales sagittis magna, sed consequat.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48" name="CustomShape 3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02DDCA33-E3B4-4353-B1B4-573D8EFA8683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10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CustomShape 1"/>
          <p:cNvSpPr/>
          <p:nvPr/>
        </p:nvSpPr>
        <p:spPr>
          <a:xfrm rot="16200000">
            <a:off x="867240" y="469440"/>
            <a:ext cx="2691360" cy="310752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0" name="CustomShape 2"/>
          <p:cNvSpPr/>
          <p:nvPr/>
        </p:nvSpPr>
        <p:spPr>
          <a:xfrm>
            <a:off x="3760920" y="1224000"/>
            <a:ext cx="499032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4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751" name="CustomShape 3"/>
          <p:cNvSpPr/>
          <p:nvPr/>
        </p:nvSpPr>
        <p:spPr>
          <a:xfrm>
            <a:off x="3828960" y="2464920"/>
            <a:ext cx="4332960" cy="7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2400" b="0" strike="noStrike" spc="-1">
                <a:solidFill>
                  <a:srgbClr val="C6DAEC"/>
                </a:solidFill>
                <a:latin typeface="Muli"/>
                <a:ea typeface="Muli"/>
              </a:rPr>
              <a:t>Cum sociis natoque penatibus et magnis dis parturient montes, nascetur ridiculus mus. </a:t>
            </a:r>
            <a:endParaRPr lang="pt-PT" sz="2400" b="0" strike="noStrike" spc="-1">
              <a:latin typeface="Arial"/>
            </a:endParaRPr>
          </a:p>
        </p:txBody>
      </p:sp>
      <p:grpSp>
        <p:nvGrpSpPr>
          <p:cNvPr id="752" name="Group 4"/>
          <p:cNvGrpSpPr/>
          <p:nvPr/>
        </p:nvGrpSpPr>
        <p:grpSpPr>
          <a:xfrm>
            <a:off x="1885680" y="952560"/>
            <a:ext cx="1031760" cy="1031760"/>
            <a:chOff x="1885680" y="952560"/>
            <a:chExt cx="1031760" cy="1031760"/>
          </a:xfrm>
        </p:grpSpPr>
        <p:sp>
          <p:nvSpPr>
            <p:cNvPr id="753" name="CustomShape 5"/>
            <p:cNvSpPr/>
            <p:nvPr/>
          </p:nvSpPr>
          <p:spPr>
            <a:xfrm>
              <a:off x="2273760" y="1340640"/>
              <a:ext cx="533880" cy="533880"/>
            </a:xfrm>
            <a:custGeom>
              <a:avLst/>
              <a:gdLst/>
              <a:ahLst/>
              <a:cxnLst/>
              <a:rect l="l" t="t" r="r" b="b"/>
              <a:pathLst>
                <a:path w="8475" h="8476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4" name="CustomShape 6"/>
            <p:cNvSpPr/>
            <p:nvPr/>
          </p:nvSpPr>
          <p:spPr>
            <a:xfrm>
              <a:off x="1885680" y="952560"/>
              <a:ext cx="1031760" cy="1031760"/>
            </a:xfrm>
            <a:custGeom>
              <a:avLst/>
              <a:gdLst/>
              <a:ahLst/>
              <a:cxnLst/>
              <a:rect l="l" t="t" r="r" b="b"/>
              <a:pathLst>
                <a:path w="16364" h="16365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755" name="Group 7"/>
          <p:cNvGrpSpPr/>
          <p:nvPr/>
        </p:nvGrpSpPr>
        <p:grpSpPr>
          <a:xfrm>
            <a:off x="1540080" y="2136960"/>
            <a:ext cx="817920" cy="817920"/>
            <a:chOff x="1540080" y="2136960"/>
            <a:chExt cx="817920" cy="817920"/>
          </a:xfrm>
        </p:grpSpPr>
        <p:sp>
          <p:nvSpPr>
            <p:cNvPr id="756" name="CustomShape 8"/>
            <p:cNvSpPr/>
            <p:nvPr/>
          </p:nvSpPr>
          <p:spPr>
            <a:xfrm rot="20868000">
              <a:off x="1604880" y="2201760"/>
              <a:ext cx="687960" cy="687960"/>
            </a:xfrm>
            <a:custGeom>
              <a:avLst/>
              <a:gdLst/>
              <a:ahLst/>
              <a:cxnLst/>
              <a:rect l="l" t="t" r="r" b="b"/>
              <a:pathLst>
                <a:path w="17732" h="17733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7" name="CustomShape 9"/>
            <p:cNvSpPr/>
            <p:nvPr/>
          </p:nvSpPr>
          <p:spPr>
            <a:xfrm rot="20868000">
              <a:off x="1703520" y="2781360"/>
              <a:ext cx="113040" cy="113040"/>
            </a:xfrm>
            <a:custGeom>
              <a:avLst/>
              <a:gdLst/>
              <a:ahLst/>
              <a:cxnLst/>
              <a:rect l="l" t="t" r="r" b="b"/>
              <a:pathLst>
                <a:path w="2932" h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8" name="CustomShape 10"/>
            <p:cNvSpPr/>
            <p:nvPr/>
          </p:nvSpPr>
          <p:spPr>
            <a:xfrm rot="20868000">
              <a:off x="1800000" y="2832120"/>
              <a:ext cx="72360" cy="72360"/>
            </a:xfrm>
            <a:custGeom>
              <a:avLst/>
              <a:gdLst/>
              <a:ahLst/>
              <a:cxnLst/>
              <a:rect l="l" t="t" r="r" b="b"/>
              <a:pathLst>
                <a:path w="1881" h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9" name="CustomShape 11"/>
            <p:cNvSpPr/>
            <p:nvPr/>
          </p:nvSpPr>
          <p:spPr>
            <a:xfrm rot="20868000">
              <a:off x="1665000" y="2745000"/>
              <a:ext cx="72360" cy="72360"/>
            </a:xfrm>
            <a:custGeom>
              <a:avLst/>
              <a:gdLst/>
              <a:ahLst/>
              <a:cxnLst/>
              <a:rect l="l" t="t" r="r" b="b"/>
              <a:pathLst>
                <a:path w="1882" h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0E293C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760" name="CustomShape 12"/>
          <p:cNvSpPr/>
          <p:nvPr/>
        </p:nvSpPr>
        <p:spPr>
          <a:xfrm>
            <a:off x="2657160" y="2114640"/>
            <a:ext cx="260280" cy="248400"/>
          </a:xfrm>
          <a:custGeom>
            <a:avLst/>
            <a:gdLst/>
            <a:ahLst/>
            <a:cxn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1" name="CustomShape 13"/>
          <p:cNvSpPr/>
          <p:nvPr/>
        </p:nvSpPr>
        <p:spPr>
          <a:xfrm rot="2328000">
            <a:off x="1220760" y="1598400"/>
            <a:ext cx="442800" cy="422640"/>
          </a:xfrm>
          <a:custGeom>
            <a:avLst/>
            <a:gdLst/>
            <a:ahLst/>
            <a:cxn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2" name="CustomShape 14"/>
          <p:cNvSpPr/>
          <p:nvPr/>
        </p:nvSpPr>
        <p:spPr>
          <a:xfrm rot="2326800">
            <a:off x="2870640" y="1770840"/>
            <a:ext cx="182880" cy="174240"/>
          </a:xfrm>
          <a:custGeom>
            <a:avLst/>
            <a:gdLst/>
            <a:ahLst/>
            <a:cxn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3" name="CustomShape 15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315AAEBA-CD9F-4E1A-B129-6DE436CB3614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11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CustomShape 1"/>
          <p:cNvSpPr/>
          <p:nvPr/>
        </p:nvSpPr>
        <p:spPr>
          <a:xfrm>
            <a:off x="1732680" y="1735560"/>
            <a:ext cx="49435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765" name="CustomShape 2"/>
          <p:cNvSpPr/>
          <p:nvPr/>
        </p:nvSpPr>
        <p:spPr>
          <a:xfrm>
            <a:off x="1732680" y="2381040"/>
            <a:ext cx="2176200" cy="25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1" strike="noStrike" spc="-1">
                <a:solidFill>
                  <a:srgbClr val="C6DAEC"/>
                </a:solidFill>
                <a:latin typeface="Muli"/>
                <a:ea typeface="Muli"/>
              </a:rPr>
              <a:t>Lorem</a:t>
            </a:r>
            <a:endParaRPr lang="pt-PT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Cras dapibus. Vivamus elementum semper nisi. Aenean vulputate eleifend tellus. Phasellus viverra nulla ut metus varius laoreet.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66" name="CustomShape 3"/>
          <p:cNvSpPr/>
          <p:nvPr/>
        </p:nvSpPr>
        <p:spPr>
          <a:xfrm>
            <a:off x="4020840" y="2381040"/>
            <a:ext cx="2176200" cy="25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1" strike="noStrike" spc="-1">
                <a:solidFill>
                  <a:srgbClr val="C6DAEC"/>
                </a:solidFill>
                <a:latin typeface="Muli"/>
                <a:ea typeface="Muli"/>
              </a:rPr>
              <a:t>Ipsum</a:t>
            </a:r>
            <a:endParaRPr lang="pt-PT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Aenean leo ligula, porttitor eu, consequat vitae, eleifend ac, enim. Aliquam lorem ante, dapibus in, viverra quis, feugiat a, tellus.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67" name="CustomShape 4"/>
          <p:cNvSpPr/>
          <p:nvPr/>
        </p:nvSpPr>
        <p:spPr>
          <a:xfrm>
            <a:off x="6309360" y="2381040"/>
            <a:ext cx="2176200" cy="25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1" strike="noStrike" spc="-1">
                <a:solidFill>
                  <a:srgbClr val="C6DAEC"/>
                </a:solidFill>
                <a:latin typeface="Muli"/>
                <a:ea typeface="Muli"/>
              </a:rPr>
              <a:t>Dolor</a:t>
            </a:r>
            <a:endParaRPr lang="pt-PT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Donec vitae sapien ut libero venenatis faucibus. Nullam quis ante. Etiam sit amet orci eget eros faucibus tincidunt. </a:t>
            </a:r>
            <a:endParaRPr lang="pt-PT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400" b="0" strike="noStrike" spc="-1">
              <a:latin typeface="Arial"/>
            </a:endParaRPr>
          </a:p>
        </p:txBody>
      </p:sp>
      <p:sp>
        <p:nvSpPr>
          <p:cNvPr id="768" name="CustomShape 5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DAB6644D-9D97-4267-B201-28A046105A64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12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CustomShape 1"/>
          <p:cNvSpPr/>
          <p:nvPr/>
        </p:nvSpPr>
        <p:spPr>
          <a:xfrm>
            <a:off x="2743200" y="1735920"/>
            <a:ext cx="563796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800" b="0" strike="noStrike" spc="-1" dirty="0">
                <a:solidFill>
                  <a:srgbClr val="19BBD5"/>
                </a:solidFill>
                <a:latin typeface="Nixie One"/>
                <a:ea typeface="Nixie One"/>
              </a:rPr>
              <a:t>VANTAGENS DAS CRIPTOMOEDAS</a:t>
            </a:r>
            <a:endParaRPr lang="pt-PT" sz="4800" b="0" strike="noStrike" spc="-1" dirty="0">
              <a:latin typeface="Arial"/>
            </a:endParaRPr>
          </a:p>
        </p:txBody>
      </p:sp>
      <p:sp>
        <p:nvSpPr>
          <p:cNvPr id="770" name="CustomShape 2"/>
          <p:cNvSpPr/>
          <p:nvPr/>
        </p:nvSpPr>
        <p:spPr>
          <a:xfrm>
            <a:off x="2743200" y="2820960"/>
            <a:ext cx="5695560" cy="7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71" name="CustomShape 3"/>
          <p:cNvSpPr/>
          <p:nvPr/>
        </p:nvSpPr>
        <p:spPr>
          <a:xfrm>
            <a:off x="409680" y="1676520"/>
            <a:ext cx="2066400" cy="177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4800" b="1" strike="noStrike" spc="-1">
                <a:solidFill>
                  <a:srgbClr val="FFFFFF"/>
                </a:solidFill>
                <a:latin typeface="Nixie One"/>
                <a:ea typeface="Nixie One"/>
              </a:rPr>
              <a:t>3</a:t>
            </a:r>
            <a:endParaRPr lang="pt-PT" sz="4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CustomShape 1"/>
          <p:cNvSpPr/>
          <p:nvPr/>
        </p:nvSpPr>
        <p:spPr>
          <a:xfrm>
            <a:off x="1734120" y="2414520"/>
            <a:ext cx="2666520" cy="26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1" strike="noStrike" spc="-1">
                <a:solidFill>
                  <a:srgbClr val="C6DAEC"/>
                </a:solidFill>
                <a:latin typeface="Muli"/>
                <a:ea typeface="Muli"/>
              </a:rPr>
              <a:t>Lorem</a:t>
            </a:r>
            <a:endParaRPr lang="pt-PT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Cras dapibus. Vivamus elementum semper nisi. Aenean vulputate eleifend tellus. Phasellus viverra nulla ut metus varius laoreet.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73" name="CustomShape 2"/>
          <p:cNvSpPr/>
          <p:nvPr/>
        </p:nvSpPr>
        <p:spPr>
          <a:xfrm>
            <a:off x="1732680" y="1735560"/>
            <a:ext cx="49435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774" name="CustomShape 3"/>
          <p:cNvSpPr/>
          <p:nvPr/>
        </p:nvSpPr>
        <p:spPr>
          <a:xfrm>
            <a:off x="4561920" y="2414520"/>
            <a:ext cx="2666520" cy="2662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1" strike="noStrike" spc="-1">
                <a:solidFill>
                  <a:srgbClr val="C6DAEC"/>
                </a:solidFill>
                <a:latin typeface="Muli"/>
                <a:ea typeface="Muli"/>
              </a:rPr>
              <a:t>Ipsum</a:t>
            </a:r>
            <a:endParaRPr lang="pt-PT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Aenean leo ligula, porttitor eu, consequat vitae, eleifend ac, enim. Aliquam lorem ante, dapibus in, viverra quis, feugiat a, tellus.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75" name="CustomShape 4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C1E470CB-CDF1-4D09-AE68-E055416CBD3D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14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CustomShape 1"/>
          <p:cNvSpPr/>
          <p:nvPr/>
        </p:nvSpPr>
        <p:spPr>
          <a:xfrm>
            <a:off x="3933720" y="2088000"/>
            <a:ext cx="375228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pt-PT" sz="3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3000" b="0" strike="noStrike" spc="-1">
              <a:latin typeface="Arial"/>
            </a:endParaRPr>
          </a:p>
        </p:txBody>
      </p:sp>
      <p:sp>
        <p:nvSpPr>
          <p:cNvPr id="777" name="CustomShape 2"/>
          <p:cNvSpPr/>
          <p:nvPr/>
        </p:nvSpPr>
        <p:spPr>
          <a:xfrm>
            <a:off x="3933720" y="2957400"/>
            <a:ext cx="3752280" cy="121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Duis leo. Sed fringilla mauris sit amet nibh. Donec sodales sagittis magna. Sed consequat, leo eget bibendum sodales, augue velit cursus nunc.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78" name="CustomShape 3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78B0E13F-772D-4B08-BFBF-F3FBC7695401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15</a:t>
            </a:fld>
            <a:endParaRPr lang="pt-PT" sz="1200" b="0" strike="noStrike" spc="-1">
              <a:latin typeface="Arial"/>
            </a:endParaRPr>
          </a:p>
        </p:txBody>
      </p:sp>
      <p:pic>
        <p:nvPicPr>
          <p:cNvPr id="779" name="Imagem 778"/>
          <p:cNvPicPr/>
          <p:nvPr/>
        </p:nvPicPr>
        <p:blipFill>
          <a:blip r:embed="rId2"/>
          <a:stretch/>
        </p:blipFill>
        <p:spPr>
          <a:xfrm>
            <a:off x="-437760" y="1162440"/>
            <a:ext cx="4151880" cy="3618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CustomShape 1"/>
          <p:cNvSpPr/>
          <p:nvPr/>
        </p:nvSpPr>
        <p:spPr>
          <a:xfrm>
            <a:off x="399960" y="1542960"/>
            <a:ext cx="2694960" cy="3237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2800" b="1" strike="noStrike" spc="-1">
                <a:solidFill>
                  <a:srgbClr val="19BBD5"/>
                </a:solidFill>
                <a:latin typeface="Nixie One"/>
                <a:ea typeface="Nixie One"/>
              </a:rPr>
              <a:t>Lorem ipsum?</a:t>
            </a:r>
            <a:br/>
            <a:r>
              <a:rPr lang="pt-PT" sz="2800" b="1" strike="noStrike" spc="-1">
                <a:solidFill>
                  <a:srgbClr val="0E293C"/>
                </a:solidFill>
                <a:latin typeface="Nixie One"/>
                <a:ea typeface="Nixie One"/>
              </a:rPr>
              <a:t>Dolor sit amet.</a:t>
            </a:r>
            <a:endParaRPr lang="pt-PT" sz="2800" b="0" strike="noStrike" spc="-1">
              <a:latin typeface="Arial"/>
            </a:endParaRPr>
          </a:p>
        </p:txBody>
      </p:sp>
      <p:sp>
        <p:nvSpPr>
          <p:cNvPr id="781" name="CustomShape 2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711FCB69-FE8C-4990-BB03-1230CC8ACF4A}" type="slidenum">
              <a:rPr lang="pt-PT" sz="1200" b="0" strike="noStrike" spc="-1">
                <a:solidFill>
                  <a:srgbClr val="FFFFFF"/>
                </a:solidFill>
                <a:latin typeface="Nixie One"/>
                <a:ea typeface="Nixie One"/>
              </a:rPr>
              <a:t>16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CustomShape 1"/>
          <p:cNvSpPr/>
          <p:nvPr/>
        </p:nvSpPr>
        <p:spPr>
          <a:xfrm>
            <a:off x="3147840" y="2137320"/>
            <a:ext cx="2414160" cy="2091240"/>
          </a:xfrm>
          <a:prstGeom prst="hexagon">
            <a:avLst>
              <a:gd name="adj" fmla="val 29110"/>
              <a:gd name="vf" fmla="val 115470"/>
            </a:avLst>
          </a:pr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1400" b="1" strike="noStrike" spc="-1">
                <a:solidFill>
                  <a:srgbClr val="C6DAEC"/>
                </a:solidFill>
                <a:latin typeface="Muli"/>
                <a:ea typeface="Muli"/>
              </a:rPr>
              <a:t>Ipsum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83" name="CustomShape 2"/>
          <p:cNvSpPr/>
          <p:nvPr/>
        </p:nvSpPr>
        <p:spPr>
          <a:xfrm>
            <a:off x="1732680" y="1202040"/>
            <a:ext cx="49435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784" name="CustomShape 3"/>
          <p:cNvSpPr/>
          <p:nvPr/>
        </p:nvSpPr>
        <p:spPr>
          <a:xfrm>
            <a:off x="1275480" y="2137320"/>
            <a:ext cx="2414160" cy="2091240"/>
          </a:xfrm>
          <a:prstGeom prst="hexagon">
            <a:avLst>
              <a:gd name="adj" fmla="val 29110"/>
              <a:gd name="vf" fmla="val 115470"/>
            </a:avLst>
          </a:prstGeom>
          <a:noFill/>
          <a:ln w="9360" cap="rnd">
            <a:solidFill>
              <a:srgbClr val="19BBD5"/>
            </a:solidFill>
            <a:custDash>
              <a:ds d="600000" sp="5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Lorem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85" name="CustomShape 4"/>
          <p:cNvSpPr/>
          <p:nvPr/>
        </p:nvSpPr>
        <p:spPr>
          <a:xfrm>
            <a:off x="5019840" y="2137320"/>
            <a:ext cx="2414160" cy="2091240"/>
          </a:xfrm>
          <a:prstGeom prst="hexagon">
            <a:avLst>
              <a:gd name="adj" fmla="val 29110"/>
              <a:gd name="vf" fmla="val 115470"/>
            </a:avLst>
          </a:prstGeom>
          <a:noFill/>
          <a:ln w="9360" cap="rnd">
            <a:solidFill>
              <a:srgbClr val="19BBD5"/>
            </a:solidFill>
            <a:custDash>
              <a:ds d="600000" sp="5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Dolor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86" name="CustomShape 5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C66C2B0A-E380-452F-B82F-87C1DB9DCF59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17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CustomShape 1"/>
          <p:cNvSpPr/>
          <p:nvPr/>
        </p:nvSpPr>
        <p:spPr>
          <a:xfrm>
            <a:off x="2743200" y="1735920"/>
            <a:ext cx="563796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000" b="0" strike="noStrike" spc="-1" dirty="0">
                <a:solidFill>
                  <a:srgbClr val="19BBD5"/>
                </a:solidFill>
                <a:latin typeface="Nixie One"/>
                <a:ea typeface="Nixie One"/>
              </a:rPr>
              <a:t>A IDEOLOGIA BITCOIN E PROBLEMAS ASSOCIADOS</a:t>
            </a:r>
            <a:endParaRPr lang="pt-PT" sz="4000" b="0" strike="noStrike" spc="-1" dirty="0">
              <a:latin typeface="Arial"/>
            </a:endParaRPr>
          </a:p>
        </p:txBody>
      </p:sp>
      <p:sp>
        <p:nvSpPr>
          <p:cNvPr id="788" name="CustomShape 2"/>
          <p:cNvSpPr/>
          <p:nvPr/>
        </p:nvSpPr>
        <p:spPr>
          <a:xfrm>
            <a:off x="2743200" y="2820960"/>
            <a:ext cx="5695560" cy="7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89" name="CustomShape 3"/>
          <p:cNvSpPr/>
          <p:nvPr/>
        </p:nvSpPr>
        <p:spPr>
          <a:xfrm>
            <a:off x="409680" y="1676520"/>
            <a:ext cx="2066400" cy="177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4800" b="1" strike="noStrike" spc="-1">
                <a:solidFill>
                  <a:srgbClr val="FFFFFF"/>
                </a:solidFill>
                <a:latin typeface="Nixie One"/>
                <a:ea typeface="Nixie One"/>
              </a:rPr>
              <a:t>4</a:t>
            </a:r>
            <a:endParaRPr lang="pt-PT" sz="4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CustomShape 1"/>
          <p:cNvSpPr/>
          <p:nvPr/>
        </p:nvSpPr>
        <p:spPr>
          <a:xfrm>
            <a:off x="1732680" y="821160"/>
            <a:ext cx="49435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4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4000" b="0" strike="noStrike" spc="-1">
              <a:latin typeface="Arial"/>
            </a:endParaRPr>
          </a:p>
        </p:txBody>
      </p:sp>
      <p:graphicFrame>
        <p:nvGraphicFramePr>
          <p:cNvPr id="791" name="Table 2"/>
          <p:cNvGraphicFramePr/>
          <p:nvPr/>
        </p:nvGraphicFramePr>
        <p:xfrm>
          <a:off x="1852560" y="2397960"/>
          <a:ext cx="5304960" cy="1818000"/>
        </p:xfrm>
        <a:graphic>
          <a:graphicData uri="http://schemas.openxmlformats.org/drawingml/2006/table">
            <a:tbl>
              <a:tblPr/>
              <a:tblGrid>
                <a:gridCol w="1326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6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6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4320">
                <a:tc>
                  <a:txBody>
                    <a:bodyPr/>
                    <a:lstStyle/>
                    <a:p>
                      <a:endParaRPr lang="pt-PT"/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A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B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C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320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X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aaa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bbb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ccc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320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Y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aaa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bbb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ccc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5040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Z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aaa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bbb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ccc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92" name="CustomShape 3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F422DB6A-06DC-484F-B92A-D3395ED8B2BB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19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CustomShape 1"/>
          <p:cNvSpPr/>
          <p:nvPr/>
        </p:nvSpPr>
        <p:spPr>
          <a:xfrm>
            <a:off x="1505160" y="2448000"/>
            <a:ext cx="634284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4800" b="0" strike="noStrike" spc="-1" dirty="0">
                <a:solidFill>
                  <a:srgbClr val="19BBD5"/>
                </a:solidFill>
                <a:latin typeface="Nixie One"/>
                <a:ea typeface="Nixie One"/>
              </a:rPr>
              <a:t>INTRODUÇÃO</a:t>
            </a:r>
            <a:endParaRPr lang="pt-PT" sz="4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CustomShape 1"/>
          <p:cNvSpPr/>
          <p:nvPr/>
        </p:nvSpPr>
        <p:spPr>
          <a:xfrm>
            <a:off x="1732680" y="821160"/>
            <a:ext cx="49435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4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794" name="CustomShape 2"/>
          <p:cNvSpPr/>
          <p:nvPr/>
        </p:nvSpPr>
        <p:spPr>
          <a:xfrm>
            <a:off x="1914480" y="2328480"/>
            <a:ext cx="1945440" cy="1324440"/>
          </a:xfrm>
          <a:prstGeom prst="homePlate">
            <a:avLst>
              <a:gd name="adj" fmla="val 30129"/>
            </a:avLst>
          </a:prstGeom>
          <a:noFill/>
          <a:ln w="114480">
            <a:solidFill>
              <a:srgbClr val="00E1C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00E1C6"/>
                </a:solidFill>
                <a:latin typeface="Muli"/>
                <a:ea typeface="Muli"/>
              </a:rPr>
              <a:t>lorem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95" name="CustomShape 3"/>
          <p:cNvSpPr/>
          <p:nvPr/>
        </p:nvSpPr>
        <p:spPr>
          <a:xfrm>
            <a:off x="3666240" y="2328480"/>
            <a:ext cx="1982880" cy="1324440"/>
          </a:xfrm>
          <a:prstGeom prst="chevron">
            <a:avLst>
              <a:gd name="adj" fmla="val 29853"/>
            </a:avLst>
          </a:prstGeom>
          <a:noFill/>
          <a:ln w="114480">
            <a:solidFill>
              <a:srgbClr val="19BBD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19BBD5"/>
                </a:solidFill>
                <a:latin typeface="Muli"/>
                <a:ea typeface="Muli"/>
              </a:rPr>
              <a:t>ipsum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96" name="CustomShape 4"/>
          <p:cNvSpPr/>
          <p:nvPr/>
        </p:nvSpPr>
        <p:spPr>
          <a:xfrm>
            <a:off x="5455440" y="2328480"/>
            <a:ext cx="1982880" cy="1324440"/>
          </a:xfrm>
          <a:prstGeom prst="chevron">
            <a:avLst>
              <a:gd name="adj" fmla="val 29853"/>
            </a:avLst>
          </a:prstGeom>
          <a:noFill/>
          <a:ln w="114480">
            <a:solidFill>
              <a:srgbClr val="3292E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3292E1"/>
                </a:solidFill>
                <a:latin typeface="Muli"/>
                <a:ea typeface="Muli"/>
              </a:rPr>
              <a:t>dolor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97" name="CustomShape 5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A687B17C-AE4D-4172-8B8C-E62960230705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20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CustomShape 1"/>
          <p:cNvSpPr/>
          <p:nvPr/>
        </p:nvSpPr>
        <p:spPr>
          <a:xfrm>
            <a:off x="2743200" y="1735920"/>
            <a:ext cx="563796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3600" b="0" strike="noStrike" spc="-1" dirty="0">
                <a:solidFill>
                  <a:srgbClr val="19BBD5"/>
                </a:solidFill>
                <a:latin typeface="Nixie One"/>
                <a:ea typeface="Nixie One"/>
              </a:rPr>
              <a:t>APLICAÇÕES DA BLOCKCHAIN EM OUTROS DOMÍNIOS</a:t>
            </a:r>
            <a:endParaRPr lang="pt-PT" sz="3600" b="0" strike="noStrike" spc="-1" dirty="0">
              <a:latin typeface="Arial"/>
            </a:endParaRPr>
          </a:p>
        </p:txBody>
      </p:sp>
      <p:sp>
        <p:nvSpPr>
          <p:cNvPr id="799" name="CustomShape 2"/>
          <p:cNvSpPr/>
          <p:nvPr/>
        </p:nvSpPr>
        <p:spPr>
          <a:xfrm>
            <a:off x="2743200" y="2820960"/>
            <a:ext cx="5695560" cy="7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800" name="CustomShape 3"/>
          <p:cNvSpPr/>
          <p:nvPr/>
        </p:nvSpPr>
        <p:spPr>
          <a:xfrm>
            <a:off x="409680" y="1676520"/>
            <a:ext cx="2066400" cy="177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4800" b="1" strike="noStrike" spc="-1">
                <a:solidFill>
                  <a:srgbClr val="FFFFFF"/>
                </a:solidFill>
                <a:latin typeface="Nixie One"/>
                <a:ea typeface="Nixie One"/>
              </a:rPr>
              <a:t>5</a:t>
            </a:r>
            <a:endParaRPr lang="pt-PT" sz="4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CustomShape 1"/>
          <p:cNvSpPr/>
          <p:nvPr/>
        </p:nvSpPr>
        <p:spPr>
          <a:xfrm>
            <a:off x="1732680" y="1735560"/>
            <a:ext cx="49435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802" name="CustomShape 2"/>
          <p:cNvSpPr/>
          <p:nvPr/>
        </p:nvSpPr>
        <p:spPr>
          <a:xfrm>
            <a:off x="1732680" y="2381040"/>
            <a:ext cx="2176200" cy="119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1" strike="noStrike" spc="-1">
                <a:solidFill>
                  <a:srgbClr val="C6DAEC"/>
                </a:solidFill>
                <a:latin typeface="Muli"/>
                <a:ea typeface="Muli"/>
              </a:rPr>
              <a:t>Lorem</a:t>
            </a:r>
            <a:endParaRPr lang="pt-PT" sz="1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In enim justo, rhoncus ut, imperdiet a, venenatis vitae, justo.</a:t>
            </a:r>
            <a:endParaRPr lang="pt-PT" sz="1000" b="0" strike="noStrike" spc="-1">
              <a:latin typeface="Arial"/>
            </a:endParaRPr>
          </a:p>
        </p:txBody>
      </p:sp>
      <p:sp>
        <p:nvSpPr>
          <p:cNvPr id="803" name="CustomShape 3"/>
          <p:cNvSpPr/>
          <p:nvPr/>
        </p:nvSpPr>
        <p:spPr>
          <a:xfrm>
            <a:off x="4020840" y="2381040"/>
            <a:ext cx="2176200" cy="119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1" strike="noStrike" spc="-1">
                <a:solidFill>
                  <a:srgbClr val="C6DAEC"/>
                </a:solidFill>
                <a:latin typeface="Muli"/>
                <a:ea typeface="Muli"/>
              </a:rPr>
              <a:t>Ipsum</a:t>
            </a:r>
            <a:endParaRPr lang="pt-PT" sz="1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In enim justo, rhoncus ut, imperdiet a, venenatis vitae, justo.</a:t>
            </a:r>
            <a:endParaRPr lang="pt-PT" sz="1000" b="0" strike="noStrike" spc="-1">
              <a:latin typeface="Arial"/>
            </a:endParaRPr>
          </a:p>
        </p:txBody>
      </p:sp>
      <p:sp>
        <p:nvSpPr>
          <p:cNvPr id="804" name="CustomShape 4"/>
          <p:cNvSpPr/>
          <p:nvPr/>
        </p:nvSpPr>
        <p:spPr>
          <a:xfrm>
            <a:off x="6309360" y="2381040"/>
            <a:ext cx="2176200" cy="119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1" strike="noStrike" spc="-1">
                <a:solidFill>
                  <a:srgbClr val="C6DAEC"/>
                </a:solidFill>
                <a:latin typeface="Muli"/>
                <a:ea typeface="Muli"/>
              </a:rPr>
              <a:t>Dolor</a:t>
            </a:r>
            <a:endParaRPr lang="pt-PT" sz="1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In enim justo, rhoncus ut, imperdiet a, venenatis vitae, justo.</a:t>
            </a:r>
            <a:endParaRPr lang="pt-PT" sz="1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000" b="0" strike="noStrike" spc="-1">
              <a:latin typeface="Arial"/>
            </a:endParaRPr>
          </a:p>
        </p:txBody>
      </p:sp>
      <p:sp>
        <p:nvSpPr>
          <p:cNvPr id="805" name="CustomShape 5"/>
          <p:cNvSpPr/>
          <p:nvPr/>
        </p:nvSpPr>
        <p:spPr>
          <a:xfrm>
            <a:off x="1732680" y="3524040"/>
            <a:ext cx="2176200" cy="119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1" strike="noStrike" spc="-1">
                <a:solidFill>
                  <a:srgbClr val="C6DAEC"/>
                </a:solidFill>
                <a:latin typeface="Muli"/>
                <a:ea typeface="Muli"/>
              </a:rPr>
              <a:t>Sit </a:t>
            </a:r>
            <a:endParaRPr lang="pt-PT" sz="1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In enim justo, rhoncus ut, imperdiet a, venenatis vitae, justo.</a:t>
            </a:r>
            <a:endParaRPr lang="pt-PT" sz="1000" b="0" strike="noStrike" spc="-1">
              <a:latin typeface="Arial"/>
            </a:endParaRPr>
          </a:p>
        </p:txBody>
      </p:sp>
      <p:sp>
        <p:nvSpPr>
          <p:cNvPr id="806" name="CustomShape 6"/>
          <p:cNvSpPr/>
          <p:nvPr/>
        </p:nvSpPr>
        <p:spPr>
          <a:xfrm>
            <a:off x="4020840" y="3524040"/>
            <a:ext cx="2176200" cy="119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1" strike="noStrike" spc="-1">
                <a:solidFill>
                  <a:srgbClr val="C6DAEC"/>
                </a:solidFill>
                <a:latin typeface="Muli"/>
                <a:ea typeface="Muli"/>
              </a:rPr>
              <a:t>Amet</a:t>
            </a:r>
            <a:endParaRPr lang="pt-PT" sz="1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In enim justo, rhoncus ut, imperdiet a, venenatis vitae, justo.</a:t>
            </a:r>
            <a:endParaRPr lang="pt-PT" sz="1000" b="0" strike="noStrike" spc="-1">
              <a:latin typeface="Arial"/>
            </a:endParaRPr>
          </a:p>
        </p:txBody>
      </p:sp>
      <p:sp>
        <p:nvSpPr>
          <p:cNvPr id="807" name="CustomShape 7"/>
          <p:cNvSpPr/>
          <p:nvPr/>
        </p:nvSpPr>
        <p:spPr>
          <a:xfrm>
            <a:off x="6309360" y="3524040"/>
            <a:ext cx="2176200" cy="119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1" strike="noStrike" spc="-1">
                <a:solidFill>
                  <a:srgbClr val="C6DAEC"/>
                </a:solidFill>
                <a:latin typeface="Muli"/>
                <a:ea typeface="Muli"/>
              </a:rPr>
              <a:t>Consectetuer</a:t>
            </a:r>
            <a:endParaRPr lang="pt-PT" sz="1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0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In enim justo, rhoncus ut, imperdiet a, venenatis vitae, justo.</a:t>
            </a:r>
            <a:endParaRPr lang="pt-PT" sz="1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000" b="0" strike="noStrike" spc="-1">
              <a:latin typeface="Arial"/>
            </a:endParaRPr>
          </a:p>
        </p:txBody>
      </p:sp>
      <p:sp>
        <p:nvSpPr>
          <p:cNvPr id="808" name="CustomShape 8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45B88AB6-2C14-470C-96F4-C18C2A69989D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22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CustomShape 1"/>
          <p:cNvSpPr/>
          <p:nvPr/>
        </p:nvSpPr>
        <p:spPr>
          <a:xfrm>
            <a:off x="457200" y="4406400"/>
            <a:ext cx="8228880" cy="518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You can copy&amp;paste graphs from </a:t>
            </a:r>
            <a:r>
              <a:rPr lang="pt-PT" sz="1400" b="0" u="sng" strike="noStrike" spc="-1">
                <a:solidFill>
                  <a:srgbClr val="0000FF"/>
                </a:solidFill>
                <a:uFillTx/>
                <a:latin typeface="Muli"/>
                <a:ea typeface="Muli"/>
                <a:hlinkClick r:id="rId2"/>
              </a:rPr>
              <a:t>Google Sheets</a:t>
            </a:r>
            <a:endParaRPr lang="pt-PT" sz="1400" b="0" strike="noStrike" spc="-1">
              <a:latin typeface="Arial"/>
            </a:endParaRPr>
          </a:p>
        </p:txBody>
      </p:sp>
      <p:pic>
        <p:nvPicPr>
          <p:cNvPr id="810" name="Google Shape;528;p30"/>
          <p:cNvPicPr/>
          <p:nvPr/>
        </p:nvPicPr>
        <p:blipFill>
          <a:blip r:embed="rId3"/>
          <a:stretch/>
        </p:blipFill>
        <p:spPr>
          <a:xfrm>
            <a:off x="2333520" y="443880"/>
            <a:ext cx="4475880" cy="3712320"/>
          </a:xfrm>
          <a:prstGeom prst="rect">
            <a:avLst/>
          </a:prstGeom>
          <a:ln>
            <a:noFill/>
          </a:ln>
        </p:spPr>
      </p:pic>
      <p:sp>
        <p:nvSpPr>
          <p:cNvPr id="811" name="CustomShape 2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BC0EAD93-E0D0-4431-A979-D73345747D8E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23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CustomShape 1"/>
          <p:cNvSpPr/>
          <p:nvPr/>
        </p:nvSpPr>
        <p:spPr>
          <a:xfrm>
            <a:off x="2743200" y="1735920"/>
            <a:ext cx="563796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800" b="0" strike="noStrike" spc="-1" dirty="0">
                <a:solidFill>
                  <a:srgbClr val="19BBD5"/>
                </a:solidFill>
                <a:latin typeface="Nixie One"/>
                <a:ea typeface="Nixie One"/>
              </a:rPr>
              <a:t>IMPLICAÇÕES SOCIAIS DA BLOCKCHAIN</a:t>
            </a:r>
            <a:endParaRPr lang="pt-PT" sz="4800" b="0" strike="noStrike" spc="-1" dirty="0">
              <a:latin typeface="Arial"/>
            </a:endParaRPr>
          </a:p>
        </p:txBody>
      </p:sp>
      <p:sp>
        <p:nvSpPr>
          <p:cNvPr id="788" name="CustomShape 2"/>
          <p:cNvSpPr/>
          <p:nvPr/>
        </p:nvSpPr>
        <p:spPr>
          <a:xfrm>
            <a:off x="2743200" y="2820960"/>
            <a:ext cx="5695560" cy="7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89" name="CustomShape 3"/>
          <p:cNvSpPr/>
          <p:nvPr/>
        </p:nvSpPr>
        <p:spPr>
          <a:xfrm>
            <a:off x="409680" y="1676520"/>
            <a:ext cx="2066400" cy="177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4800" b="1" strike="noStrike" spc="-1" dirty="0">
                <a:solidFill>
                  <a:srgbClr val="FFFFFF"/>
                </a:solidFill>
                <a:latin typeface="Nixie One"/>
                <a:ea typeface="Nixie One"/>
              </a:rPr>
              <a:t>6</a:t>
            </a:r>
            <a:endParaRPr lang="pt-PT" sz="4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716664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CustomShape 1"/>
          <p:cNvSpPr/>
          <p:nvPr/>
        </p:nvSpPr>
        <p:spPr>
          <a:xfrm>
            <a:off x="1732680" y="821160"/>
            <a:ext cx="49435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4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4000" b="0" strike="noStrike" spc="-1">
              <a:latin typeface="Arial"/>
            </a:endParaRPr>
          </a:p>
        </p:txBody>
      </p:sp>
      <p:graphicFrame>
        <p:nvGraphicFramePr>
          <p:cNvPr id="791" name="Table 2"/>
          <p:cNvGraphicFramePr/>
          <p:nvPr/>
        </p:nvGraphicFramePr>
        <p:xfrm>
          <a:off x="1852560" y="2397960"/>
          <a:ext cx="5304960" cy="1818000"/>
        </p:xfrm>
        <a:graphic>
          <a:graphicData uri="http://schemas.openxmlformats.org/drawingml/2006/table">
            <a:tbl>
              <a:tblPr/>
              <a:tblGrid>
                <a:gridCol w="1326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6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62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62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4320">
                <a:tc>
                  <a:txBody>
                    <a:bodyPr/>
                    <a:lstStyle/>
                    <a:p>
                      <a:endParaRPr lang="pt-PT"/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A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B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C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320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X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aaa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bbb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ccc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320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Y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aaa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bbb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ccc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5040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PT" sz="1400" b="0" strike="noStrike" spc="-1">
                          <a:solidFill>
                            <a:srgbClr val="C6DAEC"/>
                          </a:solidFill>
                          <a:latin typeface="Muli"/>
                          <a:ea typeface="Muli"/>
                        </a:rPr>
                        <a:t>Z</a:t>
                      </a:r>
                      <a:endParaRPr lang="pt-PT" sz="14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aaa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bbb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PT" sz="1800" b="0" strike="noStrike" spc="-1">
                          <a:solidFill>
                            <a:srgbClr val="FFFFFF"/>
                          </a:solidFill>
                          <a:latin typeface="Muli"/>
                          <a:ea typeface="Muli"/>
                        </a:rPr>
                        <a:t>ccc</a:t>
                      </a:r>
                      <a:endParaRPr lang="pt-PT" sz="1800" b="0" strike="noStrike" spc="-1">
                        <a:latin typeface="Arial"/>
                      </a:endParaRPr>
                    </a:p>
                  </a:txBody>
                  <a:tcPr marL="91080" marR="91080">
                    <a:lnL w="18720">
                      <a:solidFill>
                        <a:srgbClr val="19BBD5"/>
                      </a:solidFill>
                    </a:lnL>
                    <a:lnR w="18720">
                      <a:solidFill>
                        <a:srgbClr val="19BBD5"/>
                      </a:solidFill>
                    </a:lnR>
                    <a:lnT w="18720">
                      <a:solidFill>
                        <a:srgbClr val="19BBD5"/>
                      </a:solidFill>
                    </a:lnT>
                    <a:lnB w="18720">
                      <a:solidFill>
                        <a:srgbClr val="19BBD5"/>
                      </a:solidFill>
                    </a:lnB>
                    <a:solidFill>
                      <a:srgbClr val="18476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92" name="CustomShape 3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F422DB6A-06DC-484F-B92A-D3395ED8B2BB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25</a:t>
            </a:fld>
            <a:endParaRPr lang="pt-PT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482580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CustomShape 1"/>
          <p:cNvSpPr/>
          <p:nvPr/>
        </p:nvSpPr>
        <p:spPr>
          <a:xfrm>
            <a:off x="1732680" y="821160"/>
            <a:ext cx="49435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4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794" name="CustomShape 2"/>
          <p:cNvSpPr/>
          <p:nvPr/>
        </p:nvSpPr>
        <p:spPr>
          <a:xfrm>
            <a:off x="1914480" y="2328480"/>
            <a:ext cx="1945440" cy="1324440"/>
          </a:xfrm>
          <a:prstGeom prst="homePlate">
            <a:avLst>
              <a:gd name="adj" fmla="val 30129"/>
            </a:avLst>
          </a:prstGeom>
          <a:noFill/>
          <a:ln w="114480">
            <a:solidFill>
              <a:srgbClr val="00E1C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00E1C6"/>
                </a:solidFill>
                <a:latin typeface="Muli"/>
                <a:ea typeface="Muli"/>
              </a:rPr>
              <a:t>lorem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95" name="CustomShape 3"/>
          <p:cNvSpPr/>
          <p:nvPr/>
        </p:nvSpPr>
        <p:spPr>
          <a:xfrm>
            <a:off x="3666240" y="2328480"/>
            <a:ext cx="1982880" cy="1324440"/>
          </a:xfrm>
          <a:prstGeom prst="chevron">
            <a:avLst>
              <a:gd name="adj" fmla="val 29853"/>
            </a:avLst>
          </a:prstGeom>
          <a:noFill/>
          <a:ln w="114480">
            <a:solidFill>
              <a:srgbClr val="19BBD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19BBD5"/>
                </a:solidFill>
                <a:latin typeface="Muli"/>
                <a:ea typeface="Muli"/>
              </a:rPr>
              <a:t>ipsum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96" name="CustomShape 4"/>
          <p:cNvSpPr/>
          <p:nvPr/>
        </p:nvSpPr>
        <p:spPr>
          <a:xfrm>
            <a:off x="5455440" y="2328480"/>
            <a:ext cx="1982880" cy="1324440"/>
          </a:xfrm>
          <a:prstGeom prst="chevron">
            <a:avLst>
              <a:gd name="adj" fmla="val 29853"/>
            </a:avLst>
          </a:prstGeom>
          <a:noFill/>
          <a:ln w="114480">
            <a:solidFill>
              <a:srgbClr val="3292E1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1400" b="0" strike="noStrike" spc="-1">
                <a:solidFill>
                  <a:srgbClr val="3292E1"/>
                </a:solidFill>
                <a:latin typeface="Muli"/>
                <a:ea typeface="Muli"/>
              </a:rPr>
              <a:t>dolor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97" name="CustomShape 5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A687B17C-AE4D-4172-8B8C-E62960230705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26</a:t>
            </a:fld>
            <a:endParaRPr lang="pt-PT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591047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CustomShape 1"/>
          <p:cNvSpPr/>
          <p:nvPr/>
        </p:nvSpPr>
        <p:spPr>
          <a:xfrm rot="16200000">
            <a:off x="1053720" y="533880"/>
            <a:ext cx="1855080" cy="2142360"/>
          </a:xfrm>
          <a:custGeom>
            <a:avLst/>
            <a:gdLst/>
            <a:ahLst/>
            <a:cxnLst/>
            <a:rect l="l" t="t" r="r" b="b"/>
            <a:pathLst>
              <a:path w="120000" h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 rotWithShape="0">
            <a:gsLst>
              <a:gs pos="0">
                <a:srgbClr val="3393E2"/>
              </a:gs>
              <a:gs pos="100000">
                <a:srgbClr val="00E2C7"/>
              </a:gs>
            </a:gsLst>
            <a:lin ang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3" name="CustomShape 2"/>
          <p:cNvSpPr/>
          <p:nvPr/>
        </p:nvSpPr>
        <p:spPr>
          <a:xfrm>
            <a:off x="3084840" y="1152000"/>
            <a:ext cx="570312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800" b="0" strike="noStrike" spc="-1">
                <a:solidFill>
                  <a:srgbClr val="19BBD5"/>
                </a:solidFill>
                <a:latin typeface="Nixie One"/>
                <a:ea typeface="Nixie One"/>
              </a:rPr>
              <a:t>Gratos pela vossa atenção!</a:t>
            </a:r>
            <a:endParaRPr lang="pt-PT" sz="4800" b="0" strike="noStrike" spc="-1">
              <a:latin typeface="Arial"/>
            </a:endParaRPr>
          </a:p>
        </p:txBody>
      </p:sp>
      <p:sp>
        <p:nvSpPr>
          <p:cNvPr id="814" name="CustomShape 3"/>
          <p:cNvSpPr/>
          <p:nvPr/>
        </p:nvSpPr>
        <p:spPr>
          <a:xfrm>
            <a:off x="3300120" y="2148120"/>
            <a:ext cx="4561560" cy="2460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3600" b="1" strike="noStrike" spc="-1" dirty="0">
                <a:solidFill>
                  <a:srgbClr val="C6DAEC"/>
                </a:solidFill>
                <a:latin typeface="Muli"/>
                <a:ea typeface="Muli"/>
              </a:rPr>
              <a:t>Alguma questão?</a:t>
            </a:r>
            <a:endParaRPr lang="pt-PT" sz="3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0" strike="noStrike" spc="-1" dirty="0">
                <a:solidFill>
                  <a:srgbClr val="C6DAEC"/>
                </a:solidFill>
                <a:latin typeface="Muli"/>
                <a:ea typeface="Muli"/>
              </a:rPr>
              <a:t>Trabalho realizado por:</a:t>
            </a:r>
            <a:endParaRPr lang="pt-PT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400" b="0" strike="noStrike" spc="-1" dirty="0">
              <a:latin typeface="Arial"/>
            </a:endParaRPr>
          </a:p>
          <a:p>
            <a:pPr marL="457200" indent="-316800">
              <a:lnSpc>
                <a:spcPct val="100000"/>
              </a:lnSpc>
              <a:buClr>
                <a:srgbClr val="19BBD5"/>
              </a:buClr>
              <a:buFont typeface="Muli"/>
              <a:buChar char="◇"/>
            </a:pPr>
            <a:r>
              <a:rPr lang="pt-PT" sz="1400" b="0" strike="noStrike" spc="-1" dirty="0">
                <a:solidFill>
                  <a:srgbClr val="C6DAEC"/>
                </a:solidFill>
                <a:latin typeface="Muli"/>
                <a:ea typeface="Muli"/>
              </a:rPr>
              <a:t>Amanda Silva</a:t>
            </a:r>
            <a:endParaRPr lang="pt-PT" sz="1400" b="0" strike="noStrike" spc="-1" dirty="0">
              <a:latin typeface="Arial"/>
            </a:endParaRPr>
          </a:p>
          <a:p>
            <a:pPr marL="457200" indent="-316800">
              <a:lnSpc>
                <a:spcPct val="100000"/>
              </a:lnSpc>
              <a:buClr>
                <a:srgbClr val="19BBD5"/>
              </a:buClr>
              <a:buFont typeface="Muli"/>
              <a:buChar char="◇"/>
            </a:pPr>
            <a:r>
              <a:rPr lang="pt-PT" sz="1400" b="0" strike="noStrike" spc="-1" dirty="0">
                <a:solidFill>
                  <a:srgbClr val="C6DAEC"/>
                </a:solidFill>
                <a:latin typeface="Muli"/>
                <a:ea typeface="Muli"/>
              </a:rPr>
              <a:t>Diogo Rodrigues</a:t>
            </a:r>
            <a:endParaRPr lang="pt-PT" sz="1400" b="0" strike="noStrike" spc="-1" dirty="0">
              <a:latin typeface="Arial"/>
            </a:endParaRPr>
          </a:p>
          <a:p>
            <a:pPr marL="457200" indent="-316800">
              <a:lnSpc>
                <a:spcPct val="100000"/>
              </a:lnSpc>
              <a:buClr>
                <a:srgbClr val="19BBD5"/>
              </a:buClr>
              <a:buFont typeface="Muli"/>
              <a:buChar char="◇"/>
            </a:pPr>
            <a:r>
              <a:rPr lang="pt-PT" sz="1400" b="0" strike="noStrike" spc="-1" dirty="0">
                <a:solidFill>
                  <a:srgbClr val="C6DAEC"/>
                </a:solidFill>
                <a:latin typeface="Muli"/>
                <a:ea typeface="Muli"/>
              </a:rPr>
              <a:t>Diogo Almeida</a:t>
            </a:r>
            <a:endParaRPr lang="pt-PT" sz="1400" b="0" strike="noStrike" spc="-1" dirty="0">
              <a:latin typeface="Arial"/>
            </a:endParaRPr>
          </a:p>
          <a:p>
            <a:pPr marL="457200" indent="-316800">
              <a:lnSpc>
                <a:spcPct val="100000"/>
              </a:lnSpc>
              <a:buClr>
                <a:srgbClr val="19BBD5"/>
              </a:buClr>
              <a:buFont typeface="Muli"/>
              <a:buChar char="◇"/>
            </a:pPr>
            <a:r>
              <a:rPr lang="pt-PT" sz="1400" b="0" strike="noStrike" spc="-1" dirty="0">
                <a:solidFill>
                  <a:srgbClr val="C6DAEC"/>
                </a:solidFill>
                <a:latin typeface="Muli"/>
                <a:ea typeface="Muli"/>
              </a:rPr>
              <a:t>Francisco Borralho</a:t>
            </a:r>
            <a:endParaRPr lang="pt-PT" sz="1400" b="0" strike="noStrike" spc="-1" dirty="0">
              <a:latin typeface="Arial"/>
            </a:endParaRPr>
          </a:p>
          <a:p>
            <a:pPr marL="457200" indent="-316800">
              <a:lnSpc>
                <a:spcPct val="100000"/>
              </a:lnSpc>
              <a:buClr>
                <a:srgbClr val="19BBD5"/>
              </a:buClr>
              <a:buFont typeface="Muli"/>
              <a:buChar char="◇"/>
            </a:pPr>
            <a:r>
              <a:rPr lang="pt-PT" sz="1400" b="0" strike="noStrike" spc="-1" dirty="0">
                <a:solidFill>
                  <a:srgbClr val="C6DAEC"/>
                </a:solidFill>
                <a:latin typeface="Muli"/>
                <a:ea typeface="Muli"/>
              </a:rPr>
              <a:t>Miguel Silva</a:t>
            </a:r>
            <a:endParaRPr lang="pt-PT" sz="1400" b="0" strike="noStrike" spc="-1" dirty="0">
              <a:latin typeface="Arial"/>
            </a:endParaRPr>
          </a:p>
          <a:p>
            <a:pPr marL="457200" indent="-316800">
              <a:lnSpc>
                <a:spcPct val="100000"/>
              </a:lnSpc>
              <a:buClr>
                <a:srgbClr val="19BBD5"/>
              </a:buClr>
              <a:buFont typeface="Muli"/>
              <a:buChar char="◇"/>
            </a:pPr>
            <a:r>
              <a:rPr lang="pt-PT" sz="1400" b="0" strike="noStrike" spc="-1" dirty="0">
                <a:solidFill>
                  <a:srgbClr val="C6DAEC"/>
                </a:solidFill>
                <a:latin typeface="Muli"/>
                <a:ea typeface="Muli"/>
              </a:rPr>
              <a:t>Tiago Rocha</a:t>
            </a:r>
            <a:endParaRPr lang="pt-PT" sz="1400" b="0" strike="noStrike" spc="-1" dirty="0">
              <a:latin typeface="Arial"/>
            </a:endParaRPr>
          </a:p>
        </p:txBody>
      </p:sp>
      <p:sp>
        <p:nvSpPr>
          <p:cNvPr id="815" name="CustomShape 4"/>
          <p:cNvSpPr/>
          <p:nvPr/>
        </p:nvSpPr>
        <p:spPr>
          <a:xfrm>
            <a:off x="1591560" y="1212480"/>
            <a:ext cx="778680" cy="778680"/>
          </a:xfrm>
          <a:custGeom>
            <a:avLst/>
            <a:gdLst/>
            <a:ahLst/>
            <a:cxnLst/>
            <a:rect l="l" t="t" r="r" b="b"/>
            <a:pathLst>
              <a:path w="15290" h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6" name="CustomShape 5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2744C2FA-41EA-4A8F-931D-3A42DA6FB09D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27</a:t>
            </a:fld>
            <a:endParaRPr lang="pt-PT" sz="1200" b="0" strike="noStrike" spc="-1">
              <a:latin typeface="Arial"/>
            </a:endParaRPr>
          </a:p>
        </p:txBody>
      </p:sp>
      <p:sp>
        <p:nvSpPr>
          <p:cNvPr id="817" name="CustomShape 6"/>
          <p:cNvSpPr/>
          <p:nvPr/>
        </p:nvSpPr>
        <p:spPr>
          <a:xfrm>
            <a:off x="1296000" y="3888000"/>
            <a:ext cx="7326720" cy="86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8" name="Group 1"/>
          <p:cNvGrpSpPr/>
          <p:nvPr/>
        </p:nvGrpSpPr>
        <p:grpSpPr>
          <a:xfrm>
            <a:off x="954360" y="808920"/>
            <a:ext cx="285480" cy="361080"/>
            <a:chOff x="954360" y="808920"/>
            <a:chExt cx="285480" cy="361080"/>
          </a:xfrm>
        </p:grpSpPr>
        <p:sp>
          <p:nvSpPr>
            <p:cNvPr id="819" name="CustomShape 2"/>
            <p:cNvSpPr/>
            <p:nvPr/>
          </p:nvSpPr>
          <p:spPr>
            <a:xfrm>
              <a:off x="979560" y="851040"/>
              <a:ext cx="260280" cy="318960"/>
            </a:xfrm>
            <a:custGeom>
              <a:avLst/>
              <a:gdLst/>
              <a:ahLst/>
              <a:cxnLst/>
              <a:rect l="l" t="t" r="r" b="b"/>
              <a:pathLst>
                <a:path w="15143" h="18562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20" name="CustomShape 3"/>
            <p:cNvSpPr/>
            <p:nvPr/>
          </p:nvSpPr>
          <p:spPr>
            <a:xfrm>
              <a:off x="987840" y="808920"/>
              <a:ext cx="19440" cy="43200"/>
            </a:xfrm>
            <a:custGeom>
              <a:avLst/>
              <a:gdLst/>
              <a:ahLst/>
              <a:cxnLst/>
              <a:rect l="l" t="t" r="r" b="b"/>
              <a:pathLst>
                <a:path w="1174" h="254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21" name="CustomShape 4"/>
            <p:cNvSpPr/>
            <p:nvPr/>
          </p:nvSpPr>
          <p:spPr>
            <a:xfrm>
              <a:off x="1045080" y="808920"/>
              <a:ext cx="19440" cy="43200"/>
            </a:xfrm>
            <a:custGeom>
              <a:avLst/>
              <a:gdLst/>
              <a:ahLst/>
              <a:cxnLst/>
              <a:rect l="l" t="t" r="r" b="b"/>
              <a:pathLst>
                <a:path w="1173" h="254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22" name="CustomShape 5"/>
            <p:cNvSpPr/>
            <p:nvPr/>
          </p:nvSpPr>
          <p:spPr>
            <a:xfrm>
              <a:off x="1102320" y="808920"/>
              <a:ext cx="19440" cy="43200"/>
            </a:xfrm>
            <a:custGeom>
              <a:avLst/>
              <a:gdLst/>
              <a:ahLst/>
              <a:cxnLst/>
              <a:rect l="l" t="t" r="r" b="b"/>
              <a:pathLst>
                <a:path w="1174" h="254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23" name="CustomShape 6"/>
            <p:cNvSpPr/>
            <p:nvPr/>
          </p:nvSpPr>
          <p:spPr>
            <a:xfrm>
              <a:off x="1159560" y="808920"/>
              <a:ext cx="19440" cy="43200"/>
            </a:xfrm>
            <a:custGeom>
              <a:avLst/>
              <a:gdLst/>
              <a:ahLst/>
              <a:cxnLst/>
              <a:rect l="l" t="t" r="r" b="b"/>
              <a:pathLst>
                <a:path w="1173" h="254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24" name="CustomShape 7"/>
            <p:cNvSpPr/>
            <p:nvPr/>
          </p:nvSpPr>
          <p:spPr>
            <a:xfrm>
              <a:off x="954360" y="825120"/>
              <a:ext cx="260280" cy="318960"/>
            </a:xfrm>
            <a:custGeom>
              <a:avLst/>
              <a:gdLst/>
              <a:ahLst/>
              <a:cxnLst/>
              <a:rect l="l" t="t" r="r" b="b"/>
              <a:pathLst>
                <a:path w="15143" h="18562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25" name="Group 8"/>
          <p:cNvGrpSpPr/>
          <p:nvPr/>
        </p:nvGrpSpPr>
        <p:grpSpPr>
          <a:xfrm>
            <a:off x="1408680" y="861840"/>
            <a:ext cx="305640" cy="254160"/>
            <a:chOff x="1408680" y="861840"/>
            <a:chExt cx="305640" cy="254160"/>
          </a:xfrm>
        </p:grpSpPr>
        <p:sp>
          <p:nvSpPr>
            <p:cNvPr id="826" name="CustomShape 9"/>
            <p:cNvSpPr/>
            <p:nvPr/>
          </p:nvSpPr>
          <p:spPr>
            <a:xfrm>
              <a:off x="1508040" y="964440"/>
              <a:ext cx="98280" cy="98280"/>
            </a:xfrm>
            <a:custGeom>
              <a:avLst/>
              <a:gdLst/>
              <a:ahLst/>
              <a:cxnLst/>
              <a:rect l="l" t="t" r="r" b="b"/>
              <a:pathLst>
                <a:path w="5741" h="574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27" name="CustomShape 10"/>
            <p:cNvSpPr/>
            <p:nvPr/>
          </p:nvSpPr>
          <p:spPr>
            <a:xfrm>
              <a:off x="1408680" y="861840"/>
              <a:ext cx="305640" cy="254160"/>
            </a:xfrm>
            <a:custGeom>
              <a:avLst/>
              <a:gdLst/>
              <a:ahLst/>
              <a:cxnLst/>
              <a:rect l="l" t="t" r="r" b="b"/>
              <a:pathLst>
                <a:path w="17781" h="14802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28" name="Group 11"/>
          <p:cNvGrpSpPr/>
          <p:nvPr/>
        </p:nvGrpSpPr>
        <p:grpSpPr>
          <a:xfrm>
            <a:off x="1879920" y="860400"/>
            <a:ext cx="292320" cy="256680"/>
            <a:chOff x="1879920" y="860400"/>
            <a:chExt cx="292320" cy="256680"/>
          </a:xfrm>
        </p:grpSpPr>
        <p:sp>
          <p:nvSpPr>
            <p:cNvPr id="829" name="CustomShape 12"/>
            <p:cNvSpPr/>
            <p:nvPr/>
          </p:nvSpPr>
          <p:spPr>
            <a:xfrm>
              <a:off x="1879920" y="860400"/>
              <a:ext cx="292320" cy="256680"/>
            </a:xfrm>
            <a:custGeom>
              <a:avLst/>
              <a:gdLst/>
              <a:ahLst/>
              <a:cxnLst/>
              <a:rect l="l" t="t" r="r" b="b"/>
              <a:pathLst>
                <a:path w="17000" h="14948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30" name="CustomShape 13"/>
            <p:cNvSpPr/>
            <p:nvPr/>
          </p:nvSpPr>
          <p:spPr>
            <a:xfrm>
              <a:off x="1905480" y="885600"/>
              <a:ext cx="241560" cy="206280"/>
            </a:xfrm>
            <a:custGeom>
              <a:avLst/>
              <a:gdLst/>
              <a:ahLst/>
              <a:cxnLst/>
              <a:rect l="l" t="t" r="r" b="b"/>
              <a:pathLst>
                <a:path w="14068" h="12017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31" name="CustomShape 14"/>
          <p:cNvSpPr/>
          <p:nvPr/>
        </p:nvSpPr>
        <p:spPr>
          <a:xfrm>
            <a:off x="2371320" y="851040"/>
            <a:ext cx="239040" cy="275400"/>
          </a:xfrm>
          <a:custGeom>
            <a:avLst/>
            <a:gdLst/>
            <a:ahLst/>
            <a:cxnLst/>
            <a:rect l="l" t="t" r="r" b="b"/>
            <a:pathLst>
              <a:path w="13922" h="16022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2" name="CustomShape 15"/>
          <p:cNvSpPr/>
          <p:nvPr/>
        </p:nvSpPr>
        <p:spPr>
          <a:xfrm>
            <a:off x="2852280" y="852120"/>
            <a:ext cx="206280" cy="273600"/>
          </a:xfrm>
          <a:custGeom>
            <a:avLst/>
            <a:gdLst/>
            <a:ahLst/>
            <a:cxnLst/>
            <a:rect l="l" t="t" r="r" b="b"/>
            <a:pathLst>
              <a:path w="12018" h="15924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833" name="Group 16"/>
          <p:cNvGrpSpPr/>
          <p:nvPr/>
        </p:nvGrpSpPr>
        <p:grpSpPr>
          <a:xfrm>
            <a:off x="3251880" y="847080"/>
            <a:ext cx="336240" cy="283680"/>
            <a:chOff x="3251880" y="847080"/>
            <a:chExt cx="336240" cy="283680"/>
          </a:xfrm>
        </p:grpSpPr>
        <p:sp>
          <p:nvSpPr>
            <p:cNvPr id="834" name="CustomShape 17"/>
            <p:cNvSpPr/>
            <p:nvPr/>
          </p:nvSpPr>
          <p:spPr>
            <a:xfrm>
              <a:off x="3366720" y="847440"/>
              <a:ext cx="105840" cy="283320"/>
            </a:xfrm>
            <a:custGeom>
              <a:avLst/>
              <a:gdLst/>
              <a:ahLst/>
              <a:cxnLst/>
              <a:rect l="l" t="t" r="r" b="b"/>
              <a:pathLst>
                <a:path w="6180" h="16487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35" name="CustomShape 18"/>
            <p:cNvSpPr/>
            <p:nvPr/>
          </p:nvSpPr>
          <p:spPr>
            <a:xfrm>
              <a:off x="3251880" y="847080"/>
              <a:ext cx="105480" cy="280080"/>
            </a:xfrm>
            <a:custGeom>
              <a:avLst/>
              <a:gdLst/>
              <a:ahLst/>
              <a:cxnLst/>
              <a:rect l="l" t="t" r="r" b="b"/>
              <a:pathLst>
                <a:path w="6156" h="16291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36" name="CustomShape 19"/>
            <p:cNvSpPr/>
            <p:nvPr/>
          </p:nvSpPr>
          <p:spPr>
            <a:xfrm>
              <a:off x="3482640" y="850680"/>
              <a:ext cx="105480" cy="279720"/>
            </a:xfrm>
            <a:custGeom>
              <a:avLst/>
              <a:gdLst/>
              <a:ahLst/>
              <a:cxnLst/>
              <a:rect l="l" t="t" r="r" b="b"/>
              <a:pathLst>
                <a:path w="6156" h="16267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37" name="Group 20"/>
          <p:cNvGrpSpPr/>
          <p:nvPr/>
        </p:nvGrpSpPr>
        <p:grpSpPr>
          <a:xfrm>
            <a:off x="3746520" y="825480"/>
            <a:ext cx="276120" cy="326880"/>
            <a:chOff x="3746520" y="825480"/>
            <a:chExt cx="276120" cy="326880"/>
          </a:xfrm>
        </p:grpSpPr>
        <p:sp>
          <p:nvSpPr>
            <p:cNvPr id="838" name="CustomShape 21"/>
            <p:cNvSpPr/>
            <p:nvPr/>
          </p:nvSpPr>
          <p:spPr>
            <a:xfrm>
              <a:off x="3766680" y="870120"/>
              <a:ext cx="255960" cy="66240"/>
            </a:xfrm>
            <a:custGeom>
              <a:avLst/>
              <a:gdLst/>
              <a:ahLst/>
              <a:cxnLst/>
              <a:rect l="l" t="t" r="r" b="b"/>
              <a:pathLst>
                <a:path w="14899" h="3884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39" name="CustomShape 22"/>
            <p:cNvSpPr/>
            <p:nvPr/>
          </p:nvSpPr>
          <p:spPr>
            <a:xfrm>
              <a:off x="3746520" y="947160"/>
              <a:ext cx="255960" cy="66240"/>
            </a:xfrm>
            <a:custGeom>
              <a:avLst/>
              <a:gdLst/>
              <a:ahLst/>
              <a:cxnLst/>
              <a:rect l="l" t="t" r="r" b="b"/>
              <a:pathLst>
                <a:path w="14899" h="3885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40" name="CustomShape 23"/>
            <p:cNvSpPr/>
            <p:nvPr/>
          </p:nvSpPr>
          <p:spPr>
            <a:xfrm>
              <a:off x="3869640" y="825480"/>
              <a:ext cx="29520" cy="33840"/>
            </a:xfrm>
            <a:custGeom>
              <a:avLst/>
              <a:gdLst/>
              <a:ahLst/>
              <a:cxnLst/>
              <a:rect l="l" t="t" r="r" b="b"/>
              <a:pathLst>
                <a:path w="1760" h="2004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41" name="CustomShape 24"/>
            <p:cNvSpPr/>
            <p:nvPr/>
          </p:nvSpPr>
          <p:spPr>
            <a:xfrm>
              <a:off x="3869640" y="1024200"/>
              <a:ext cx="29520" cy="128160"/>
            </a:xfrm>
            <a:custGeom>
              <a:avLst/>
              <a:gdLst/>
              <a:ahLst/>
              <a:cxnLst/>
              <a:rect l="l" t="t" r="r" b="b"/>
              <a:pathLst>
                <a:path w="1760" h="7474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42" name="CustomShape 25"/>
          <p:cNvSpPr/>
          <p:nvPr/>
        </p:nvSpPr>
        <p:spPr>
          <a:xfrm>
            <a:off x="4190760" y="850680"/>
            <a:ext cx="316440" cy="276120"/>
          </a:xfrm>
          <a:custGeom>
            <a:avLst/>
            <a:gdLst/>
            <a:ahLst/>
            <a:cxnLst/>
            <a:rect l="l" t="t" r="r" b="b"/>
            <a:pathLst>
              <a:path w="18416" h="16072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843" name="Group 26"/>
          <p:cNvGrpSpPr/>
          <p:nvPr/>
        </p:nvGrpSpPr>
        <p:grpSpPr>
          <a:xfrm>
            <a:off x="4674960" y="852840"/>
            <a:ext cx="277200" cy="271440"/>
            <a:chOff x="4674960" y="852840"/>
            <a:chExt cx="277200" cy="271440"/>
          </a:xfrm>
        </p:grpSpPr>
        <p:sp>
          <p:nvSpPr>
            <p:cNvPr id="844" name="CustomShape 27"/>
            <p:cNvSpPr/>
            <p:nvPr/>
          </p:nvSpPr>
          <p:spPr>
            <a:xfrm>
              <a:off x="4674960" y="865440"/>
              <a:ext cx="277200" cy="45720"/>
            </a:xfrm>
            <a:custGeom>
              <a:avLst/>
              <a:gdLst/>
              <a:ahLst/>
              <a:cxnLst/>
              <a:rect l="l" t="t" r="r" b="b"/>
              <a:pathLst>
                <a:path w="16120" h="2688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45" name="CustomShape 28"/>
            <p:cNvSpPr/>
            <p:nvPr/>
          </p:nvSpPr>
          <p:spPr>
            <a:xfrm>
              <a:off x="4674960" y="1103040"/>
              <a:ext cx="277200" cy="21240"/>
            </a:xfrm>
            <a:custGeom>
              <a:avLst/>
              <a:gdLst/>
              <a:ahLst/>
              <a:cxnLst/>
              <a:rect l="l" t="t" r="r" b="b"/>
              <a:pathLst>
                <a:path w="16120" h="1271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46" name="CustomShape 29"/>
            <p:cNvSpPr/>
            <p:nvPr/>
          </p:nvSpPr>
          <p:spPr>
            <a:xfrm>
              <a:off x="4714560" y="852840"/>
              <a:ext cx="19440" cy="43200"/>
            </a:xfrm>
            <a:custGeom>
              <a:avLst/>
              <a:gdLst/>
              <a:ahLst/>
              <a:cxnLst/>
              <a:rect l="l" t="t" r="r" b="b"/>
              <a:pathLst>
                <a:path w="1173" h="254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47" name="CustomShape 30"/>
            <p:cNvSpPr/>
            <p:nvPr/>
          </p:nvSpPr>
          <p:spPr>
            <a:xfrm>
              <a:off x="4891320" y="852840"/>
              <a:ext cx="19440" cy="43200"/>
            </a:xfrm>
            <a:custGeom>
              <a:avLst/>
              <a:gdLst/>
              <a:ahLst/>
              <a:cxnLst/>
              <a:rect l="l" t="t" r="r" b="b"/>
              <a:pathLst>
                <a:path w="1174" h="254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48" name="CustomShape 31"/>
            <p:cNvSpPr/>
            <p:nvPr/>
          </p:nvSpPr>
          <p:spPr>
            <a:xfrm>
              <a:off x="4753440" y="995760"/>
              <a:ext cx="34200" cy="36360"/>
            </a:xfrm>
            <a:custGeom>
              <a:avLst/>
              <a:gdLst/>
              <a:ahLst/>
              <a:cxnLst/>
              <a:rect l="l" t="t" r="r" b="b"/>
              <a:pathLst>
                <a:path w="2028" h="2151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49" name="CustomShape 32"/>
            <p:cNvSpPr/>
            <p:nvPr/>
          </p:nvSpPr>
          <p:spPr>
            <a:xfrm>
              <a:off x="4753440" y="954000"/>
              <a:ext cx="34200" cy="33120"/>
            </a:xfrm>
            <a:custGeom>
              <a:avLst/>
              <a:gdLst/>
              <a:ahLst/>
              <a:cxnLst/>
              <a:rect l="l" t="t" r="r" b="b"/>
              <a:pathLst>
                <a:path w="2028" h="1955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0" name="CustomShape 33"/>
            <p:cNvSpPr/>
            <p:nvPr/>
          </p:nvSpPr>
          <p:spPr>
            <a:xfrm>
              <a:off x="4753440" y="1041480"/>
              <a:ext cx="34200" cy="33120"/>
            </a:xfrm>
            <a:custGeom>
              <a:avLst/>
              <a:gdLst/>
              <a:ahLst/>
              <a:cxnLst/>
              <a:rect l="l" t="t" r="r" b="b"/>
              <a:pathLst>
                <a:path w="2028" h="1955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1" name="CustomShape 34"/>
            <p:cNvSpPr/>
            <p:nvPr/>
          </p:nvSpPr>
          <p:spPr>
            <a:xfrm>
              <a:off x="4796640" y="1041480"/>
              <a:ext cx="33840" cy="33120"/>
            </a:xfrm>
            <a:custGeom>
              <a:avLst/>
              <a:gdLst/>
              <a:ahLst/>
              <a:cxnLst/>
              <a:rect l="l" t="t" r="r" b="b"/>
              <a:pathLst>
                <a:path w="2004" h="1955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2" name="CustomShape 35"/>
            <p:cNvSpPr/>
            <p:nvPr/>
          </p:nvSpPr>
          <p:spPr>
            <a:xfrm>
              <a:off x="4709880" y="995760"/>
              <a:ext cx="34200" cy="36360"/>
            </a:xfrm>
            <a:custGeom>
              <a:avLst/>
              <a:gdLst/>
              <a:ahLst/>
              <a:cxnLst/>
              <a:rect l="l" t="t" r="r" b="b"/>
              <a:pathLst>
                <a:path w="2028" h="2151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3" name="CustomShape 36"/>
            <p:cNvSpPr/>
            <p:nvPr/>
          </p:nvSpPr>
          <p:spPr>
            <a:xfrm>
              <a:off x="4709880" y="1041480"/>
              <a:ext cx="34200" cy="33120"/>
            </a:xfrm>
            <a:custGeom>
              <a:avLst/>
              <a:gdLst/>
              <a:ahLst/>
              <a:cxnLst/>
              <a:rect l="l" t="t" r="r" b="b"/>
              <a:pathLst>
                <a:path w="2028" h="1955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4" name="CustomShape 37"/>
            <p:cNvSpPr/>
            <p:nvPr/>
          </p:nvSpPr>
          <p:spPr>
            <a:xfrm>
              <a:off x="4709880" y="954000"/>
              <a:ext cx="34200" cy="33120"/>
            </a:xfrm>
            <a:custGeom>
              <a:avLst/>
              <a:gdLst/>
              <a:ahLst/>
              <a:cxnLst/>
              <a:rect l="l" t="t" r="r" b="b"/>
              <a:pathLst>
                <a:path w="2028" h="1955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5" name="CustomShape 38"/>
            <p:cNvSpPr/>
            <p:nvPr/>
          </p:nvSpPr>
          <p:spPr>
            <a:xfrm>
              <a:off x="4796640" y="995760"/>
              <a:ext cx="33840" cy="36360"/>
            </a:xfrm>
            <a:custGeom>
              <a:avLst/>
              <a:gdLst/>
              <a:ahLst/>
              <a:cxnLst/>
              <a:rect l="l" t="t" r="r" b="b"/>
              <a:pathLst>
                <a:path w="2004" h="2151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6" name="CustomShape 39"/>
            <p:cNvSpPr/>
            <p:nvPr/>
          </p:nvSpPr>
          <p:spPr>
            <a:xfrm>
              <a:off x="4674960" y="920160"/>
              <a:ext cx="277200" cy="187560"/>
            </a:xfrm>
            <a:custGeom>
              <a:avLst/>
              <a:gdLst/>
              <a:ahLst/>
              <a:cxnLst/>
              <a:rect l="l" t="t" r="r" b="b"/>
              <a:pathLst>
                <a:path w="16120" h="10918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7" name="CustomShape 40"/>
            <p:cNvSpPr/>
            <p:nvPr/>
          </p:nvSpPr>
          <p:spPr>
            <a:xfrm>
              <a:off x="4883040" y="1041480"/>
              <a:ext cx="34200" cy="33120"/>
            </a:xfrm>
            <a:custGeom>
              <a:avLst/>
              <a:gdLst/>
              <a:ahLst/>
              <a:cxnLst/>
              <a:rect l="l" t="t" r="r" b="b"/>
              <a:pathLst>
                <a:path w="2028" h="1955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8" name="CustomShape 41"/>
            <p:cNvSpPr/>
            <p:nvPr/>
          </p:nvSpPr>
          <p:spPr>
            <a:xfrm>
              <a:off x="4883040" y="995760"/>
              <a:ext cx="34200" cy="36360"/>
            </a:xfrm>
            <a:custGeom>
              <a:avLst/>
              <a:gdLst/>
              <a:ahLst/>
              <a:cxnLst/>
              <a:rect l="l" t="t" r="r" b="b"/>
              <a:pathLst>
                <a:path w="2028" h="2151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9" name="CustomShape 42"/>
            <p:cNvSpPr/>
            <p:nvPr/>
          </p:nvSpPr>
          <p:spPr>
            <a:xfrm>
              <a:off x="4883040" y="954000"/>
              <a:ext cx="34200" cy="33120"/>
            </a:xfrm>
            <a:custGeom>
              <a:avLst/>
              <a:gdLst/>
              <a:ahLst/>
              <a:cxnLst/>
              <a:rect l="l" t="t" r="r" b="b"/>
              <a:pathLst>
                <a:path w="2028" h="1955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0" name="CustomShape 43"/>
            <p:cNvSpPr/>
            <p:nvPr/>
          </p:nvSpPr>
          <p:spPr>
            <a:xfrm>
              <a:off x="4839480" y="1041480"/>
              <a:ext cx="34200" cy="33120"/>
            </a:xfrm>
            <a:custGeom>
              <a:avLst/>
              <a:gdLst/>
              <a:ahLst/>
              <a:cxnLst/>
              <a:rect l="l" t="t" r="r" b="b"/>
              <a:pathLst>
                <a:path w="2028" h="1955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1" name="CustomShape 44"/>
            <p:cNvSpPr/>
            <p:nvPr/>
          </p:nvSpPr>
          <p:spPr>
            <a:xfrm>
              <a:off x="4796640" y="954000"/>
              <a:ext cx="33840" cy="33120"/>
            </a:xfrm>
            <a:custGeom>
              <a:avLst/>
              <a:gdLst/>
              <a:ahLst/>
              <a:cxnLst/>
              <a:rect l="l" t="t" r="r" b="b"/>
              <a:pathLst>
                <a:path w="2004" h="1955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2" name="CustomShape 45"/>
            <p:cNvSpPr/>
            <p:nvPr/>
          </p:nvSpPr>
          <p:spPr>
            <a:xfrm>
              <a:off x="4839480" y="995760"/>
              <a:ext cx="34200" cy="36360"/>
            </a:xfrm>
            <a:custGeom>
              <a:avLst/>
              <a:gdLst/>
              <a:ahLst/>
              <a:cxnLst/>
              <a:rect l="l" t="t" r="r" b="b"/>
              <a:pathLst>
                <a:path w="2028" h="2151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3" name="CustomShape 46"/>
            <p:cNvSpPr/>
            <p:nvPr/>
          </p:nvSpPr>
          <p:spPr>
            <a:xfrm>
              <a:off x="4839480" y="954000"/>
              <a:ext cx="34200" cy="33120"/>
            </a:xfrm>
            <a:custGeom>
              <a:avLst/>
              <a:gdLst/>
              <a:ahLst/>
              <a:cxnLst/>
              <a:rect l="l" t="t" r="r" b="b"/>
              <a:pathLst>
                <a:path w="2028" h="1955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64" name="Group 47"/>
          <p:cNvGrpSpPr/>
          <p:nvPr/>
        </p:nvGrpSpPr>
        <p:grpSpPr>
          <a:xfrm>
            <a:off x="5141880" y="850680"/>
            <a:ext cx="272880" cy="272520"/>
            <a:chOff x="5141880" y="850680"/>
            <a:chExt cx="272880" cy="272520"/>
          </a:xfrm>
        </p:grpSpPr>
        <p:sp>
          <p:nvSpPr>
            <p:cNvPr id="865" name="CustomShape 48"/>
            <p:cNvSpPr/>
            <p:nvPr/>
          </p:nvSpPr>
          <p:spPr>
            <a:xfrm>
              <a:off x="5141880" y="850680"/>
              <a:ext cx="272880" cy="272520"/>
            </a:xfrm>
            <a:custGeom>
              <a:avLst/>
              <a:gdLst/>
              <a:ahLst/>
              <a:cxnLst/>
              <a:rect l="l" t="t" r="r" b="b"/>
              <a:pathLst>
                <a:path w="15876" h="15852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6" name="CustomShape 49"/>
            <p:cNvSpPr/>
            <p:nvPr/>
          </p:nvSpPr>
          <p:spPr>
            <a:xfrm>
              <a:off x="5167080" y="875880"/>
              <a:ext cx="222480" cy="221760"/>
            </a:xfrm>
            <a:custGeom>
              <a:avLst/>
              <a:gdLst/>
              <a:ahLst/>
              <a:cxnLst/>
              <a:rect l="l" t="t" r="r" b="b"/>
              <a:pathLst>
                <a:path w="12945" h="12921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67" name="Group 50"/>
          <p:cNvGrpSpPr/>
          <p:nvPr/>
        </p:nvGrpSpPr>
        <p:grpSpPr>
          <a:xfrm>
            <a:off x="954360" y="1280880"/>
            <a:ext cx="285480" cy="345240"/>
            <a:chOff x="954360" y="1280880"/>
            <a:chExt cx="285480" cy="345240"/>
          </a:xfrm>
        </p:grpSpPr>
        <p:sp>
          <p:nvSpPr>
            <p:cNvPr id="868" name="CustomShape 51"/>
            <p:cNvSpPr/>
            <p:nvPr/>
          </p:nvSpPr>
          <p:spPr>
            <a:xfrm>
              <a:off x="954360" y="1307160"/>
              <a:ext cx="260280" cy="318960"/>
            </a:xfrm>
            <a:custGeom>
              <a:avLst/>
              <a:gdLst/>
              <a:ahLst/>
              <a:cxnLst/>
              <a:rect l="l" t="t" r="r" b="b"/>
              <a:pathLst>
                <a:path w="15143" h="18563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9" name="CustomShape 52"/>
            <p:cNvSpPr/>
            <p:nvPr/>
          </p:nvSpPr>
          <p:spPr>
            <a:xfrm>
              <a:off x="979560" y="1280880"/>
              <a:ext cx="260280" cy="318960"/>
            </a:xfrm>
            <a:custGeom>
              <a:avLst/>
              <a:gdLst/>
              <a:ahLst/>
              <a:cxnLst/>
              <a:rect l="l" t="t" r="r" b="b"/>
              <a:pathLst>
                <a:path w="15143" h="18562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0" name="CustomShape 53"/>
            <p:cNvSpPr/>
            <p:nvPr/>
          </p:nvSpPr>
          <p:spPr>
            <a:xfrm>
              <a:off x="1182240" y="1280880"/>
              <a:ext cx="57240" cy="57240"/>
            </a:xfrm>
            <a:custGeom>
              <a:avLst/>
              <a:gdLst/>
              <a:ahLst/>
              <a:cxnLst/>
              <a:rect l="l" t="t" r="r" b="b"/>
              <a:pathLst>
                <a:path w="3371" h="3371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71" name="Group 54"/>
          <p:cNvGrpSpPr/>
          <p:nvPr/>
        </p:nvGrpSpPr>
        <p:grpSpPr>
          <a:xfrm>
            <a:off x="1410480" y="1272960"/>
            <a:ext cx="302400" cy="360000"/>
            <a:chOff x="1410480" y="1272960"/>
            <a:chExt cx="302400" cy="360000"/>
          </a:xfrm>
        </p:grpSpPr>
        <p:sp>
          <p:nvSpPr>
            <p:cNvPr id="872" name="CustomShape 55"/>
            <p:cNvSpPr/>
            <p:nvPr/>
          </p:nvSpPr>
          <p:spPr>
            <a:xfrm>
              <a:off x="1410480" y="1314000"/>
              <a:ext cx="260280" cy="318960"/>
            </a:xfrm>
            <a:custGeom>
              <a:avLst/>
              <a:gdLst/>
              <a:ahLst/>
              <a:cxnLst/>
              <a:rect l="l" t="t" r="r" b="b"/>
              <a:pathLst>
                <a:path w="15143" h="18563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3" name="CustomShape 56"/>
            <p:cNvSpPr/>
            <p:nvPr/>
          </p:nvSpPr>
          <p:spPr>
            <a:xfrm>
              <a:off x="1452600" y="1272960"/>
              <a:ext cx="260280" cy="318960"/>
            </a:xfrm>
            <a:custGeom>
              <a:avLst/>
              <a:gdLst/>
              <a:ahLst/>
              <a:cxnLst/>
              <a:rect l="l" t="t" r="r" b="b"/>
              <a:pathLst>
                <a:path w="15144" h="18562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4" name="CustomShape 57"/>
            <p:cNvSpPr/>
            <p:nvPr/>
          </p:nvSpPr>
          <p:spPr>
            <a:xfrm>
              <a:off x="1655280" y="1272960"/>
              <a:ext cx="57240" cy="57240"/>
            </a:xfrm>
            <a:custGeom>
              <a:avLst/>
              <a:gdLst/>
              <a:ahLst/>
              <a:cxnLst/>
              <a:rect l="l" t="t" r="r" b="b"/>
              <a:pathLst>
                <a:path w="3372" h="3371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75" name="Group 58"/>
          <p:cNvGrpSpPr/>
          <p:nvPr/>
        </p:nvGrpSpPr>
        <p:grpSpPr>
          <a:xfrm>
            <a:off x="1878840" y="1330920"/>
            <a:ext cx="294840" cy="245160"/>
            <a:chOff x="1878840" y="1330920"/>
            <a:chExt cx="294840" cy="245160"/>
          </a:xfrm>
        </p:grpSpPr>
        <p:sp>
          <p:nvSpPr>
            <p:cNvPr id="876" name="CustomShape 59"/>
            <p:cNvSpPr/>
            <p:nvPr/>
          </p:nvSpPr>
          <p:spPr>
            <a:xfrm>
              <a:off x="1878840" y="1539720"/>
              <a:ext cx="142920" cy="36360"/>
            </a:xfrm>
            <a:custGeom>
              <a:avLst/>
              <a:gdLst/>
              <a:ahLst/>
              <a:cxnLst/>
              <a:rect l="l" t="t" r="r" b="b"/>
              <a:pathLst>
                <a:path w="8329" h="215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7" name="CustomShape 60"/>
            <p:cNvSpPr/>
            <p:nvPr/>
          </p:nvSpPr>
          <p:spPr>
            <a:xfrm>
              <a:off x="2030760" y="1539720"/>
              <a:ext cx="142920" cy="36360"/>
            </a:xfrm>
            <a:custGeom>
              <a:avLst/>
              <a:gdLst/>
              <a:ahLst/>
              <a:cxnLst/>
              <a:rect l="l" t="t" r="r" b="b"/>
              <a:pathLst>
                <a:path w="8329" h="215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8" name="CustomShape 61"/>
            <p:cNvSpPr/>
            <p:nvPr/>
          </p:nvSpPr>
          <p:spPr>
            <a:xfrm>
              <a:off x="1878840" y="1330920"/>
              <a:ext cx="142920" cy="228240"/>
            </a:xfrm>
            <a:custGeom>
              <a:avLst/>
              <a:gdLst/>
              <a:ahLst/>
              <a:cxnLst/>
              <a:rect l="l" t="t" r="r" b="b"/>
              <a:pathLst>
                <a:path w="8329" h="13287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9" name="CustomShape 62"/>
            <p:cNvSpPr/>
            <p:nvPr/>
          </p:nvSpPr>
          <p:spPr>
            <a:xfrm>
              <a:off x="2030760" y="1330920"/>
              <a:ext cx="142920" cy="228240"/>
            </a:xfrm>
            <a:custGeom>
              <a:avLst/>
              <a:gdLst/>
              <a:ahLst/>
              <a:cxnLst/>
              <a:rect l="l" t="t" r="r" b="b"/>
              <a:pathLst>
                <a:path w="8329" h="13287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880" name="CustomShape 63"/>
          <p:cNvSpPr/>
          <p:nvPr/>
        </p:nvSpPr>
        <p:spPr>
          <a:xfrm>
            <a:off x="2346840" y="1310400"/>
            <a:ext cx="288000" cy="286200"/>
          </a:xfrm>
          <a:custGeom>
            <a:avLst/>
            <a:gdLst/>
            <a:ahLst/>
            <a:cxnLst/>
            <a:rect l="l" t="t" r="r" b="b"/>
            <a:pathLst>
              <a:path w="16756" h="16658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1" name="CustomShape 64"/>
          <p:cNvSpPr/>
          <p:nvPr/>
        </p:nvSpPr>
        <p:spPr>
          <a:xfrm>
            <a:off x="2811960" y="1324440"/>
            <a:ext cx="287280" cy="257760"/>
          </a:xfrm>
          <a:custGeom>
            <a:avLst/>
            <a:gdLst/>
            <a:ahLst/>
            <a:cxnLst/>
            <a:rect l="l" t="t" r="r" b="b"/>
            <a:pathLst>
              <a:path w="16706" h="14997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2" name="CustomShape 65"/>
          <p:cNvSpPr/>
          <p:nvPr/>
        </p:nvSpPr>
        <p:spPr>
          <a:xfrm>
            <a:off x="3280680" y="1326600"/>
            <a:ext cx="278640" cy="253440"/>
          </a:xfrm>
          <a:custGeom>
            <a:avLst/>
            <a:gdLst/>
            <a:ahLst/>
            <a:cxnLst/>
            <a:rect l="l" t="t" r="r" b="b"/>
            <a:pathLst>
              <a:path w="16218" h="14752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3" name="CustomShape 66"/>
          <p:cNvSpPr/>
          <p:nvPr/>
        </p:nvSpPr>
        <p:spPr>
          <a:xfrm>
            <a:off x="3754440" y="1329120"/>
            <a:ext cx="260280" cy="248400"/>
          </a:xfrm>
          <a:custGeom>
            <a:avLst/>
            <a:gdLst/>
            <a:ahLst/>
            <a:cxnLst/>
            <a:rect l="l" t="t" r="r" b="b"/>
            <a:pathLst>
              <a:path w="15144" h="1446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884" name="Group 67"/>
          <p:cNvGrpSpPr/>
          <p:nvPr/>
        </p:nvGrpSpPr>
        <p:grpSpPr>
          <a:xfrm>
            <a:off x="4205520" y="1312200"/>
            <a:ext cx="287280" cy="287640"/>
            <a:chOff x="4205520" y="1312200"/>
            <a:chExt cx="287280" cy="287640"/>
          </a:xfrm>
        </p:grpSpPr>
        <p:sp>
          <p:nvSpPr>
            <p:cNvPr id="885" name="CustomShape 68"/>
            <p:cNvSpPr/>
            <p:nvPr/>
          </p:nvSpPr>
          <p:spPr>
            <a:xfrm>
              <a:off x="4226760" y="1328400"/>
              <a:ext cx="104040" cy="106200"/>
            </a:xfrm>
            <a:custGeom>
              <a:avLst/>
              <a:gdLst/>
              <a:ahLst/>
              <a:cxnLst/>
              <a:rect l="l" t="t" r="r" b="b"/>
              <a:pathLst>
                <a:path w="6083" h="6204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6" name="CustomShape 69"/>
            <p:cNvSpPr/>
            <p:nvPr/>
          </p:nvSpPr>
          <p:spPr>
            <a:xfrm>
              <a:off x="4205520" y="1312200"/>
              <a:ext cx="287280" cy="287640"/>
            </a:xfrm>
            <a:custGeom>
              <a:avLst/>
              <a:gdLst/>
              <a:ahLst/>
              <a:cxnLst/>
              <a:rect l="l" t="t" r="r" b="b"/>
              <a:pathLst>
                <a:path w="16706" h="1673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87" name="Group 70"/>
          <p:cNvGrpSpPr/>
          <p:nvPr/>
        </p:nvGrpSpPr>
        <p:grpSpPr>
          <a:xfrm>
            <a:off x="4635360" y="1279800"/>
            <a:ext cx="356040" cy="347040"/>
            <a:chOff x="4635360" y="1279800"/>
            <a:chExt cx="356040" cy="347040"/>
          </a:xfrm>
        </p:grpSpPr>
        <p:sp>
          <p:nvSpPr>
            <p:cNvPr id="888" name="CustomShape 71"/>
            <p:cNvSpPr/>
            <p:nvPr/>
          </p:nvSpPr>
          <p:spPr>
            <a:xfrm>
              <a:off x="4635360" y="1279800"/>
              <a:ext cx="356040" cy="347040"/>
            </a:xfrm>
            <a:custGeom>
              <a:avLst/>
              <a:gdLst/>
              <a:ahLst/>
              <a:cxnLst/>
              <a:rect l="l" t="t" r="r" b="b"/>
              <a:pathLst>
                <a:path w="20712" h="20174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9" name="CustomShape 72"/>
            <p:cNvSpPr/>
            <p:nvPr/>
          </p:nvSpPr>
          <p:spPr>
            <a:xfrm>
              <a:off x="4697640" y="1337760"/>
              <a:ext cx="231480" cy="231480"/>
            </a:xfrm>
            <a:custGeom>
              <a:avLst/>
              <a:gdLst/>
              <a:ahLst/>
              <a:cxnLst/>
              <a:rect l="l" t="t" r="r" b="b"/>
              <a:pathLst>
                <a:path w="13482" h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90" name="Group 73"/>
          <p:cNvGrpSpPr/>
          <p:nvPr/>
        </p:nvGrpSpPr>
        <p:grpSpPr>
          <a:xfrm>
            <a:off x="5112000" y="1286640"/>
            <a:ext cx="332640" cy="333360"/>
            <a:chOff x="5112000" y="1286640"/>
            <a:chExt cx="332640" cy="333360"/>
          </a:xfrm>
        </p:grpSpPr>
        <p:sp>
          <p:nvSpPr>
            <p:cNvPr id="891" name="CustomShape 74"/>
            <p:cNvSpPr/>
            <p:nvPr/>
          </p:nvSpPr>
          <p:spPr>
            <a:xfrm>
              <a:off x="5267880" y="1460880"/>
              <a:ext cx="83160" cy="159120"/>
            </a:xfrm>
            <a:custGeom>
              <a:avLst/>
              <a:gdLst/>
              <a:ahLst/>
              <a:cxnLst/>
              <a:rect l="l" t="t" r="r" b="b"/>
              <a:pathLst>
                <a:path w="4861" h="9282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2" name="CustomShape 75"/>
            <p:cNvSpPr/>
            <p:nvPr/>
          </p:nvSpPr>
          <p:spPr>
            <a:xfrm>
              <a:off x="5112000" y="1286640"/>
              <a:ext cx="332640" cy="178200"/>
            </a:xfrm>
            <a:custGeom>
              <a:avLst/>
              <a:gdLst/>
              <a:ahLst/>
              <a:cxnLst/>
              <a:rect l="l" t="t" r="r" b="b"/>
              <a:pathLst>
                <a:path w="19344" h="1038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93" name="Group 76"/>
          <p:cNvGrpSpPr/>
          <p:nvPr/>
        </p:nvGrpSpPr>
        <p:grpSpPr>
          <a:xfrm>
            <a:off x="936720" y="1805400"/>
            <a:ext cx="320760" cy="225000"/>
            <a:chOff x="936720" y="1805400"/>
            <a:chExt cx="320760" cy="225000"/>
          </a:xfrm>
        </p:grpSpPr>
        <p:sp>
          <p:nvSpPr>
            <p:cNvPr id="894" name="CustomShape 77"/>
            <p:cNvSpPr/>
            <p:nvPr/>
          </p:nvSpPr>
          <p:spPr>
            <a:xfrm>
              <a:off x="936720" y="1805400"/>
              <a:ext cx="320760" cy="135720"/>
            </a:xfrm>
            <a:custGeom>
              <a:avLst/>
              <a:gdLst/>
              <a:ahLst/>
              <a:cxnLst/>
              <a:rect l="l" t="t" r="r" b="b"/>
              <a:pathLst>
                <a:path w="18660" h="7914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5" name="CustomShape 78"/>
            <p:cNvSpPr/>
            <p:nvPr/>
          </p:nvSpPr>
          <p:spPr>
            <a:xfrm>
              <a:off x="936720" y="1836000"/>
              <a:ext cx="320760" cy="194400"/>
            </a:xfrm>
            <a:custGeom>
              <a:avLst/>
              <a:gdLst/>
              <a:ahLst/>
              <a:cxnLst/>
              <a:rect l="l" t="t" r="r" b="b"/>
              <a:pathLst>
                <a:path w="18660" h="11333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96" name="Group 79"/>
          <p:cNvGrpSpPr/>
          <p:nvPr/>
        </p:nvGrpSpPr>
        <p:grpSpPr>
          <a:xfrm>
            <a:off x="1401120" y="1761120"/>
            <a:ext cx="320760" cy="313920"/>
            <a:chOff x="1401120" y="1761120"/>
            <a:chExt cx="320760" cy="313920"/>
          </a:xfrm>
        </p:grpSpPr>
        <p:sp>
          <p:nvSpPr>
            <p:cNvPr id="897" name="CustomShape 80"/>
            <p:cNvSpPr/>
            <p:nvPr/>
          </p:nvSpPr>
          <p:spPr>
            <a:xfrm>
              <a:off x="1401120" y="1761120"/>
              <a:ext cx="320760" cy="313920"/>
            </a:xfrm>
            <a:custGeom>
              <a:avLst/>
              <a:gdLst/>
              <a:ahLst/>
              <a:cxnLst/>
              <a:rect l="l" t="t" r="r" b="b"/>
              <a:pathLst>
                <a:path w="18660" h="18269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8" name="CustomShape 81"/>
            <p:cNvSpPr/>
            <p:nvPr/>
          </p:nvSpPr>
          <p:spPr>
            <a:xfrm>
              <a:off x="1503720" y="1879920"/>
              <a:ext cx="115560" cy="7560"/>
            </a:xfrm>
            <a:custGeom>
              <a:avLst/>
              <a:gdLst/>
              <a:ahLst/>
              <a:cxnLst/>
              <a:rect l="l" t="t" r="r" b="b"/>
              <a:pathLst>
                <a:path w="6742" h="49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9" name="CustomShape 82"/>
            <p:cNvSpPr/>
            <p:nvPr/>
          </p:nvSpPr>
          <p:spPr>
            <a:xfrm>
              <a:off x="1503720" y="1902600"/>
              <a:ext cx="115560" cy="7560"/>
            </a:xfrm>
            <a:custGeom>
              <a:avLst/>
              <a:gdLst/>
              <a:ahLst/>
              <a:cxnLst/>
              <a:rect l="l" t="t" r="r" b="b"/>
              <a:pathLst>
                <a:path w="6742" h="49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0" name="CustomShape 83"/>
            <p:cNvSpPr/>
            <p:nvPr/>
          </p:nvSpPr>
          <p:spPr>
            <a:xfrm>
              <a:off x="1503720" y="1926000"/>
              <a:ext cx="48240" cy="7560"/>
            </a:xfrm>
            <a:custGeom>
              <a:avLst/>
              <a:gdLst/>
              <a:ahLst/>
              <a:cxnLst/>
              <a:rect l="l" t="t" r="r" b="b"/>
              <a:pathLst>
                <a:path w="2834" h="49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01" name="Group 84"/>
          <p:cNvGrpSpPr/>
          <p:nvPr/>
        </p:nvGrpSpPr>
        <p:grpSpPr>
          <a:xfrm>
            <a:off x="1875960" y="1767600"/>
            <a:ext cx="300600" cy="300600"/>
            <a:chOff x="1875960" y="1767600"/>
            <a:chExt cx="300600" cy="300600"/>
          </a:xfrm>
        </p:grpSpPr>
        <p:sp>
          <p:nvSpPr>
            <p:cNvPr id="902" name="CustomShape 85"/>
            <p:cNvSpPr/>
            <p:nvPr/>
          </p:nvSpPr>
          <p:spPr>
            <a:xfrm>
              <a:off x="2073240" y="1767600"/>
              <a:ext cx="103320" cy="103320"/>
            </a:xfrm>
            <a:custGeom>
              <a:avLst/>
              <a:gdLst/>
              <a:ahLst/>
              <a:cxnLst/>
              <a:rect l="l" t="t" r="r" b="b"/>
              <a:pathLst>
                <a:path w="6034" h="6034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3" name="CustomShape 86"/>
            <p:cNvSpPr/>
            <p:nvPr/>
          </p:nvSpPr>
          <p:spPr>
            <a:xfrm>
              <a:off x="1875960" y="1807200"/>
              <a:ext cx="261000" cy="261000"/>
            </a:xfrm>
            <a:custGeom>
              <a:avLst/>
              <a:gdLst/>
              <a:ahLst/>
              <a:cxnLst/>
              <a:rect l="l" t="t" r="r" b="b"/>
              <a:pathLst>
                <a:path w="15192" h="15192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04" name="Group 87"/>
          <p:cNvGrpSpPr/>
          <p:nvPr/>
        </p:nvGrpSpPr>
        <p:grpSpPr>
          <a:xfrm>
            <a:off x="2339280" y="1766520"/>
            <a:ext cx="303120" cy="303120"/>
            <a:chOff x="2339280" y="1766520"/>
            <a:chExt cx="303120" cy="303120"/>
          </a:xfrm>
        </p:grpSpPr>
        <p:sp>
          <p:nvSpPr>
            <p:cNvPr id="905" name="CustomShape 88"/>
            <p:cNvSpPr/>
            <p:nvPr/>
          </p:nvSpPr>
          <p:spPr>
            <a:xfrm>
              <a:off x="2339280" y="1948320"/>
              <a:ext cx="121320" cy="121320"/>
            </a:xfrm>
            <a:custGeom>
              <a:avLst/>
              <a:gdLst/>
              <a:ahLst/>
              <a:cxnLst/>
              <a:rect l="l" t="t" r="r" b="b"/>
              <a:pathLst>
                <a:path w="7083" h="7083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6" name="CustomShape 89"/>
            <p:cNvSpPr/>
            <p:nvPr/>
          </p:nvSpPr>
          <p:spPr>
            <a:xfrm>
              <a:off x="2521440" y="1766520"/>
              <a:ext cx="120960" cy="120960"/>
            </a:xfrm>
            <a:custGeom>
              <a:avLst/>
              <a:gdLst/>
              <a:ahLst/>
              <a:cxnLst/>
              <a:rect l="l" t="t" r="r" b="b"/>
              <a:pathLst>
                <a:path w="7059" h="7059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7" name="CustomShape 90"/>
            <p:cNvSpPr/>
            <p:nvPr/>
          </p:nvSpPr>
          <p:spPr>
            <a:xfrm>
              <a:off x="2386800" y="1818000"/>
              <a:ext cx="203760" cy="203760"/>
            </a:xfrm>
            <a:custGeom>
              <a:avLst/>
              <a:gdLst/>
              <a:ahLst/>
              <a:cxnLst/>
              <a:rect l="l" t="t" r="r" b="b"/>
              <a:pathLst>
                <a:path w="11870" h="11871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08" name="CustomShape 91"/>
          <p:cNvSpPr/>
          <p:nvPr/>
        </p:nvSpPr>
        <p:spPr>
          <a:xfrm>
            <a:off x="2817360" y="1779840"/>
            <a:ext cx="276120" cy="276120"/>
          </a:xfrm>
          <a:custGeom>
            <a:avLst/>
            <a:gdLst/>
            <a:ahLst/>
            <a:cxnLst/>
            <a:rect l="l" t="t" r="r" b="b"/>
            <a:pathLst>
              <a:path w="16072" h="16071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909" name="Group 92"/>
          <p:cNvGrpSpPr/>
          <p:nvPr/>
        </p:nvGrpSpPr>
        <p:grpSpPr>
          <a:xfrm>
            <a:off x="3296880" y="1743840"/>
            <a:ext cx="245880" cy="348480"/>
            <a:chOff x="3296880" y="1743840"/>
            <a:chExt cx="245880" cy="348480"/>
          </a:xfrm>
        </p:grpSpPr>
        <p:sp>
          <p:nvSpPr>
            <p:cNvPr id="910" name="CustomShape 93"/>
            <p:cNvSpPr/>
            <p:nvPr/>
          </p:nvSpPr>
          <p:spPr>
            <a:xfrm>
              <a:off x="3296880" y="1746360"/>
              <a:ext cx="29880" cy="345960"/>
            </a:xfrm>
            <a:custGeom>
              <a:avLst/>
              <a:gdLst/>
              <a:ahLst/>
              <a:cxnLst/>
              <a:rect l="l" t="t" r="r" b="b"/>
              <a:pathLst>
                <a:path w="1783" h="20125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1" name="CustomShape 94"/>
            <p:cNvSpPr/>
            <p:nvPr/>
          </p:nvSpPr>
          <p:spPr>
            <a:xfrm>
              <a:off x="3336480" y="1743840"/>
              <a:ext cx="206280" cy="157680"/>
            </a:xfrm>
            <a:custGeom>
              <a:avLst/>
              <a:gdLst/>
              <a:ahLst/>
              <a:cxnLst/>
              <a:rect l="l" t="t" r="r" b="b"/>
              <a:pathLst>
                <a:path w="12017" h="9184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12" name="Group 95"/>
          <p:cNvGrpSpPr/>
          <p:nvPr/>
        </p:nvGrpSpPr>
        <p:grpSpPr>
          <a:xfrm>
            <a:off x="3722400" y="1818720"/>
            <a:ext cx="324360" cy="198360"/>
            <a:chOff x="3722400" y="1818720"/>
            <a:chExt cx="324360" cy="198360"/>
          </a:xfrm>
        </p:grpSpPr>
        <p:sp>
          <p:nvSpPr>
            <p:cNvPr id="913" name="CustomShape 96"/>
            <p:cNvSpPr/>
            <p:nvPr/>
          </p:nvSpPr>
          <p:spPr>
            <a:xfrm>
              <a:off x="3870360" y="1818720"/>
              <a:ext cx="28080" cy="28080"/>
            </a:xfrm>
            <a:custGeom>
              <a:avLst/>
              <a:gdLst/>
              <a:ahLst/>
              <a:cxnLst/>
              <a:rect l="l" t="t" r="r" b="b"/>
              <a:pathLst>
                <a:path w="1662" h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4" name="CustomShape 97"/>
            <p:cNvSpPr/>
            <p:nvPr/>
          </p:nvSpPr>
          <p:spPr>
            <a:xfrm>
              <a:off x="4018680" y="1856160"/>
              <a:ext cx="28080" cy="28080"/>
            </a:xfrm>
            <a:custGeom>
              <a:avLst/>
              <a:gdLst/>
              <a:ahLst/>
              <a:cxnLst/>
              <a:rect l="l" t="t" r="r" b="b"/>
              <a:pathLst>
                <a:path w="1662" h="1662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5" name="CustomShape 98"/>
            <p:cNvSpPr/>
            <p:nvPr/>
          </p:nvSpPr>
          <p:spPr>
            <a:xfrm>
              <a:off x="3745440" y="1855080"/>
              <a:ext cx="277920" cy="122040"/>
            </a:xfrm>
            <a:custGeom>
              <a:avLst/>
              <a:gdLst/>
              <a:ahLst/>
              <a:cxnLst/>
              <a:rect l="l" t="t" r="r" b="b"/>
              <a:pathLst>
                <a:path w="16169" h="7133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6" name="CustomShape 99"/>
            <p:cNvSpPr/>
            <p:nvPr/>
          </p:nvSpPr>
          <p:spPr>
            <a:xfrm>
              <a:off x="3722400" y="1856160"/>
              <a:ext cx="28080" cy="28080"/>
            </a:xfrm>
            <a:custGeom>
              <a:avLst/>
              <a:gdLst/>
              <a:ahLst/>
              <a:cxnLst/>
              <a:rect l="l" t="t" r="r" b="b"/>
              <a:pathLst>
                <a:path w="1662" h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7" name="CustomShape 100"/>
            <p:cNvSpPr/>
            <p:nvPr/>
          </p:nvSpPr>
          <p:spPr>
            <a:xfrm>
              <a:off x="3772080" y="1987200"/>
              <a:ext cx="225000" cy="29880"/>
            </a:xfrm>
            <a:custGeom>
              <a:avLst/>
              <a:gdLst/>
              <a:ahLst/>
              <a:cxnLst/>
              <a:rect l="l" t="t" r="r" b="b"/>
              <a:pathLst>
                <a:path w="13092" h="1784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18" name="Group 101"/>
          <p:cNvGrpSpPr/>
          <p:nvPr/>
        </p:nvGrpSpPr>
        <p:grpSpPr>
          <a:xfrm>
            <a:off x="4202640" y="1769760"/>
            <a:ext cx="293040" cy="296280"/>
            <a:chOff x="4202640" y="1769760"/>
            <a:chExt cx="293040" cy="296280"/>
          </a:xfrm>
        </p:grpSpPr>
        <p:sp>
          <p:nvSpPr>
            <p:cNvPr id="919" name="CustomShape 102"/>
            <p:cNvSpPr/>
            <p:nvPr/>
          </p:nvSpPr>
          <p:spPr>
            <a:xfrm>
              <a:off x="4276080" y="1979280"/>
              <a:ext cx="145800" cy="86760"/>
            </a:xfrm>
            <a:custGeom>
              <a:avLst/>
              <a:gdLst/>
              <a:ahLst/>
              <a:cxnLst/>
              <a:rect l="l" t="t" r="r" b="b"/>
              <a:pathLst>
                <a:path w="8500" h="5081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0" name="CustomShape 103"/>
            <p:cNvSpPr/>
            <p:nvPr/>
          </p:nvSpPr>
          <p:spPr>
            <a:xfrm>
              <a:off x="4202640" y="1769760"/>
              <a:ext cx="293040" cy="202680"/>
            </a:xfrm>
            <a:custGeom>
              <a:avLst/>
              <a:gdLst/>
              <a:ahLst/>
              <a:cxnLst/>
              <a:rect l="l" t="t" r="r" b="b"/>
              <a:pathLst>
                <a:path w="17048" h="11798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21" name="Group 104"/>
          <p:cNvGrpSpPr/>
          <p:nvPr/>
        </p:nvGrpSpPr>
        <p:grpSpPr>
          <a:xfrm>
            <a:off x="4666320" y="1761120"/>
            <a:ext cx="294840" cy="313920"/>
            <a:chOff x="4666320" y="1761120"/>
            <a:chExt cx="294840" cy="313920"/>
          </a:xfrm>
        </p:grpSpPr>
        <p:sp>
          <p:nvSpPr>
            <p:cNvPr id="922" name="CustomShape 105"/>
            <p:cNvSpPr/>
            <p:nvPr/>
          </p:nvSpPr>
          <p:spPr>
            <a:xfrm>
              <a:off x="4666320" y="1798920"/>
              <a:ext cx="259920" cy="259920"/>
            </a:xfrm>
            <a:custGeom>
              <a:avLst/>
              <a:gdLst/>
              <a:ahLst/>
              <a:cxnLst/>
              <a:rect l="l" t="t" r="r" b="b"/>
              <a:pathLst>
                <a:path w="15119" h="15118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3" name="CustomShape 106"/>
            <p:cNvSpPr/>
            <p:nvPr/>
          </p:nvSpPr>
          <p:spPr>
            <a:xfrm>
              <a:off x="4733640" y="1866240"/>
              <a:ext cx="125280" cy="125280"/>
            </a:xfrm>
            <a:custGeom>
              <a:avLst/>
              <a:gdLst/>
              <a:ahLst/>
              <a:cxnLst/>
              <a:rect l="l" t="t" r="r" b="b"/>
              <a:pathLst>
                <a:path w="7303" h="7304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4" name="CustomShape 107"/>
            <p:cNvSpPr/>
            <p:nvPr/>
          </p:nvSpPr>
          <p:spPr>
            <a:xfrm>
              <a:off x="4673520" y="2026800"/>
              <a:ext cx="51120" cy="48240"/>
            </a:xfrm>
            <a:custGeom>
              <a:avLst/>
              <a:gdLst/>
              <a:ahLst/>
              <a:cxnLst/>
              <a:rect l="l" t="t" r="r" b="b"/>
              <a:pathLst>
                <a:path w="3005" h="2834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5" name="CustomShape 108"/>
            <p:cNvSpPr/>
            <p:nvPr/>
          </p:nvSpPr>
          <p:spPr>
            <a:xfrm>
              <a:off x="4868280" y="2026800"/>
              <a:ext cx="50760" cy="48240"/>
            </a:xfrm>
            <a:custGeom>
              <a:avLst/>
              <a:gdLst/>
              <a:ahLst/>
              <a:cxnLst/>
              <a:rect l="l" t="t" r="r" b="b"/>
              <a:pathLst>
                <a:path w="2981" h="2834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6" name="CustomShape 109"/>
            <p:cNvSpPr/>
            <p:nvPr/>
          </p:nvSpPr>
          <p:spPr>
            <a:xfrm>
              <a:off x="4788360" y="1761120"/>
              <a:ext cx="172800" cy="175680"/>
            </a:xfrm>
            <a:custGeom>
              <a:avLst/>
              <a:gdLst/>
              <a:ahLst/>
              <a:cxnLst/>
              <a:rect l="l" t="t" r="r" b="b"/>
              <a:pathLst>
                <a:path w="10063" h="10234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27" name="Group 110"/>
          <p:cNvGrpSpPr/>
          <p:nvPr/>
        </p:nvGrpSpPr>
        <p:grpSpPr>
          <a:xfrm>
            <a:off x="5117400" y="1757160"/>
            <a:ext cx="330480" cy="301680"/>
            <a:chOff x="5117400" y="1757160"/>
            <a:chExt cx="330480" cy="301680"/>
          </a:xfrm>
        </p:grpSpPr>
        <p:sp>
          <p:nvSpPr>
            <p:cNvPr id="928" name="CustomShape 111"/>
            <p:cNvSpPr/>
            <p:nvPr/>
          </p:nvSpPr>
          <p:spPr>
            <a:xfrm>
              <a:off x="5148360" y="1945800"/>
              <a:ext cx="80640" cy="113040"/>
            </a:xfrm>
            <a:custGeom>
              <a:avLst/>
              <a:gdLst/>
              <a:ahLst/>
              <a:cxnLst/>
              <a:rect l="l" t="t" r="r" b="b"/>
              <a:pathLst>
                <a:path w="4715" h="6595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9" name="CustomShape 112"/>
            <p:cNvSpPr/>
            <p:nvPr/>
          </p:nvSpPr>
          <p:spPr>
            <a:xfrm>
              <a:off x="5428080" y="1854000"/>
              <a:ext cx="19800" cy="68040"/>
            </a:xfrm>
            <a:custGeom>
              <a:avLst/>
              <a:gdLst/>
              <a:ahLst/>
              <a:cxnLst/>
              <a:rect l="l" t="t" r="r" b="b"/>
              <a:pathLst>
                <a:path w="1197" h="3982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0" name="CustomShape 113"/>
            <p:cNvSpPr/>
            <p:nvPr/>
          </p:nvSpPr>
          <p:spPr>
            <a:xfrm>
              <a:off x="5117400" y="1837080"/>
              <a:ext cx="66600" cy="100800"/>
            </a:xfrm>
            <a:custGeom>
              <a:avLst/>
              <a:gdLst/>
              <a:ahLst/>
              <a:cxnLst/>
              <a:rect l="l" t="t" r="r" b="b"/>
              <a:pathLst>
                <a:path w="3908" h="5887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1" name="CustomShape 114"/>
            <p:cNvSpPr/>
            <p:nvPr/>
          </p:nvSpPr>
          <p:spPr>
            <a:xfrm>
              <a:off x="5194080" y="1774080"/>
              <a:ext cx="191880" cy="226800"/>
            </a:xfrm>
            <a:custGeom>
              <a:avLst/>
              <a:gdLst/>
              <a:ahLst/>
              <a:cxnLst/>
              <a:rect l="l" t="t" r="r" b="b"/>
              <a:pathLst>
                <a:path w="11186" h="13213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2" name="CustomShape 115"/>
            <p:cNvSpPr/>
            <p:nvPr/>
          </p:nvSpPr>
          <p:spPr>
            <a:xfrm>
              <a:off x="5396040" y="1757160"/>
              <a:ext cx="22680" cy="261000"/>
            </a:xfrm>
            <a:custGeom>
              <a:avLst/>
              <a:gdLst/>
              <a:ahLst/>
              <a:cxnLst/>
              <a:rect l="l" t="t" r="r" b="b"/>
              <a:pathLst>
                <a:path w="1368" h="15192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33" name="Group 116"/>
          <p:cNvGrpSpPr/>
          <p:nvPr/>
        </p:nvGrpSpPr>
        <p:grpSpPr>
          <a:xfrm>
            <a:off x="972360" y="2248560"/>
            <a:ext cx="249120" cy="267840"/>
            <a:chOff x="972360" y="2248560"/>
            <a:chExt cx="249120" cy="267840"/>
          </a:xfrm>
        </p:grpSpPr>
        <p:sp>
          <p:nvSpPr>
            <p:cNvPr id="934" name="CustomShape 117"/>
            <p:cNvSpPr/>
            <p:nvPr/>
          </p:nvSpPr>
          <p:spPr>
            <a:xfrm>
              <a:off x="972360" y="2248560"/>
              <a:ext cx="249120" cy="267840"/>
            </a:xfrm>
            <a:custGeom>
              <a:avLst/>
              <a:gdLst/>
              <a:ahLst/>
              <a:cxnLst/>
              <a:rect l="l" t="t" r="r" b="b"/>
              <a:pathLst>
                <a:path w="14508" h="15583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5" name="CustomShape 118"/>
            <p:cNvSpPr/>
            <p:nvPr/>
          </p:nvSpPr>
          <p:spPr>
            <a:xfrm>
              <a:off x="1099080" y="2368440"/>
              <a:ext cx="16200" cy="15840"/>
            </a:xfrm>
            <a:custGeom>
              <a:avLst/>
              <a:gdLst/>
              <a:ahLst/>
              <a:cxnLst/>
              <a:rect l="l" t="t" r="r" b="b"/>
              <a:pathLst>
                <a:path w="978" h="954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6" name="CustomShape 119"/>
            <p:cNvSpPr/>
            <p:nvPr/>
          </p:nvSpPr>
          <p:spPr>
            <a:xfrm>
              <a:off x="1071360" y="2286000"/>
              <a:ext cx="51480" cy="9000"/>
            </a:xfrm>
            <a:custGeom>
              <a:avLst/>
              <a:gdLst/>
              <a:ahLst/>
              <a:cxnLst/>
              <a:rect l="l" t="t" r="r" b="b"/>
              <a:pathLst>
                <a:path w="3030" h="562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7" name="CustomShape 120"/>
            <p:cNvSpPr/>
            <p:nvPr/>
          </p:nvSpPr>
          <p:spPr>
            <a:xfrm>
              <a:off x="1078560" y="2336040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1247" h="1246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38" name="CustomShape 121"/>
          <p:cNvSpPr/>
          <p:nvPr/>
        </p:nvSpPr>
        <p:spPr>
          <a:xfrm>
            <a:off x="1430280" y="2251080"/>
            <a:ext cx="262800" cy="262800"/>
          </a:xfrm>
          <a:custGeom>
            <a:avLst/>
            <a:gdLst/>
            <a:ahLst/>
            <a:cxnLst/>
            <a:rect l="l" t="t" r="r" b="b"/>
            <a:pathLst>
              <a:path w="15290" h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9" name="CustomShape 122"/>
          <p:cNvSpPr/>
          <p:nvPr/>
        </p:nvSpPr>
        <p:spPr>
          <a:xfrm>
            <a:off x="1894680" y="2251080"/>
            <a:ext cx="262800" cy="262800"/>
          </a:xfrm>
          <a:custGeom>
            <a:avLst/>
            <a:gdLst/>
            <a:ahLst/>
            <a:cxnLst/>
            <a:rect l="l" t="t" r="r" b="b"/>
            <a:pathLst>
              <a:path w="15290" h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0" name="CustomShape 123"/>
          <p:cNvSpPr/>
          <p:nvPr/>
        </p:nvSpPr>
        <p:spPr>
          <a:xfrm>
            <a:off x="2359440" y="2251080"/>
            <a:ext cx="262800" cy="262800"/>
          </a:xfrm>
          <a:custGeom>
            <a:avLst/>
            <a:gdLst/>
            <a:ahLst/>
            <a:cxnLst/>
            <a:rect l="l" t="t" r="r" b="b"/>
            <a:pathLst>
              <a:path w="15290" h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941" name="Group 124"/>
          <p:cNvGrpSpPr/>
          <p:nvPr/>
        </p:nvGrpSpPr>
        <p:grpSpPr>
          <a:xfrm>
            <a:off x="2885400" y="2205720"/>
            <a:ext cx="139680" cy="350280"/>
            <a:chOff x="2885400" y="2205720"/>
            <a:chExt cx="139680" cy="350280"/>
          </a:xfrm>
        </p:grpSpPr>
        <p:sp>
          <p:nvSpPr>
            <p:cNvPr id="942" name="CustomShape 125"/>
            <p:cNvSpPr/>
            <p:nvPr/>
          </p:nvSpPr>
          <p:spPr>
            <a:xfrm>
              <a:off x="2885400" y="2278800"/>
              <a:ext cx="139680" cy="277200"/>
            </a:xfrm>
            <a:custGeom>
              <a:avLst/>
              <a:gdLst/>
              <a:ahLst/>
              <a:cxnLst/>
              <a:rect l="l" t="t" r="r" b="b"/>
              <a:pathLst>
                <a:path w="8158" h="16121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43" name="CustomShape 126"/>
            <p:cNvSpPr/>
            <p:nvPr/>
          </p:nvSpPr>
          <p:spPr>
            <a:xfrm>
              <a:off x="2926080" y="2205720"/>
              <a:ext cx="58320" cy="64080"/>
            </a:xfrm>
            <a:custGeom>
              <a:avLst/>
              <a:gdLst/>
              <a:ahLst/>
              <a:cxnLst/>
              <a:rect l="l" t="t" r="r" b="b"/>
              <a:pathLst>
                <a:path w="3420" h="3762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44" name="Group 127"/>
          <p:cNvGrpSpPr/>
          <p:nvPr/>
        </p:nvGrpSpPr>
        <p:grpSpPr>
          <a:xfrm>
            <a:off x="3827160" y="2250360"/>
            <a:ext cx="114480" cy="261000"/>
            <a:chOff x="3827160" y="2250360"/>
            <a:chExt cx="114480" cy="261000"/>
          </a:xfrm>
        </p:grpSpPr>
        <p:sp>
          <p:nvSpPr>
            <p:cNvPr id="945" name="CustomShape 128"/>
            <p:cNvSpPr/>
            <p:nvPr/>
          </p:nvSpPr>
          <p:spPr>
            <a:xfrm>
              <a:off x="3827160" y="2315880"/>
              <a:ext cx="114480" cy="195480"/>
            </a:xfrm>
            <a:custGeom>
              <a:avLst/>
              <a:gdLst/>
              <a:ahLst/>
              <a:cxnLst/>
              <a:rect l="l" t="t" r="r" b="b"/>
              <a:pathLst>
                <a:path w="6692" h="11382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46" name="CustomShape 129"/>
            <p:cNvSpPr/>
            <p:nvPr/>
          </p:nvSpPr>
          <p:spPr>
            <a:xfrm>
              <a:off x="3858120" y="2250360"/>
              <a:ext cx="52200" cy="57240"/>
            </a:xfrm>
            <a:custGeom>
              <a:avLst/>
              <a:gdLst/>
              <a:ahLst/>
              <a:cxnLst/>
              <a:rect l="l" t="t" r="r" b="b"/>
              <a:pathLst>
                <a:path w="3078" h="3371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47" name="Group 130"/>
          <p:cNvGrpSpPr/>
          <p:nvPr/>
        </p:nvGrpSpPr>
        <p:grpSpPr>
          <a:xfrm>
            <a:off x="3360600" y="2207520"/>
            <a:ext cx="118800" cy="346680"/>
            <a:chOff x="3360600" y="2207520"/>
            <a:chExt cx="118800" cy="346680"/>
          </a:xfrm>
        </p:grpSpPr>
        <p:sp>
          <p:nvSpPr>
            <p:cNvPr id="948" name="CustomShape 131"/>
            <p:cNvSpPr/>
            <p:nvPr/>
          </p:nvSpPr>
          <p:spPr>
            <a:xfrm>
              <a:off x="3392640" y="2207520"/>
              <a:ext cx="54720" cy="62280"/>
            </a:xfrm>
            <a:custGeom>
              <a:avLst/>
              <a:gdLst/>
              <a:ahLst/>
              <a:cxnLst/>
              <a:rect l="l" t="t" r="r" b="b"/>
              <a:pathLst>
                <a:path w="3224" h="3665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49" name="CustomShape 132"/>
            <p:cNvSpPr/>
            <p:nvPr/>
          </p:nvSpPr>
          <p:spPr>
            <a:xfrm>
              <a:off x="3360600" y="2278440"/>
              <a:ext cx="118800" cy="275760"/>
            </a:xfrm>
            <a:custGeom>
              <a:avLst/>
              <a:gdLst/>
              <a:ahLst/>
              <a:cxnLst/>
              <a:rect l="l" t="t" r="r" b="b"/>
              <a:pathLst>
                <a:path w="6938" h="16047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50" name="CustomShape 133"/>
          <p:cNvSpPr/>
          <p:nvPr/>
        </p:nvSpPr>
        <p:spPr>
          <a:xfrm>
            <a:off x="4217760" y="2244240"/>
            <a:ext cx="262800" cy="277200"/>
          </a:xfrm>
          <a:custGeom>
            <a:avLst/>
            <a:gdLst/>
            <a:ahLst/>
            <a:cxnLst/>
            <a:rect l="l" t="t" r="r" b="b"/>
            <a:pathLst>
              <a:path w="15290" h="1612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951" name="Group 134"/>
          <p:cNvGrpSpPr/>
          <p:nvPr/>
        </p:nvGrpSpPr>
        <p:grpSpPr>
          <a:xfrm>
            <a:off x="4669200" y="2248920"/>
            <a:ext cx="288720" cy="266760"/>
            <a:chOff x="4669200" y="2248920"/>
            <a:chExt cx="288720" cy="266760"/>
          </a:xfrm>
        </p:grpSpPr>
        <p:sp>
          <p:nvSpPr>
            <p:cNvPr id="952" name="CustomShape 135"/>
            <p:cNvSpPr/>
            <p:nvPr/>
          </p:nvSpPr>
          <p:spPr>
            <a:xfrm>
              <a:off x="4669200" y="2350440"/>
              <a:ext cx="66960" cy="151200"/>
            </a:xfrm>
            <a:custGeom>
              <a:avLst/>
              <a:gdLst/>
              <a:ahLst/>
              <a:cxnLst/>
              <a:rect l="l" t="t" r="r" b="b"/>
              <a:pathLst>
                <a:path w="3933" h="8818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53" name="CustomShape 136"/>
            <p:cNvSpPr/>
            <p:nvPr/>
          </p:nvSpPr>
          <p:spPr>
            <a:xfrm>
              <a:off x="4746960" y="2248920"/>
              <a:ext cx="210960" cy="266760"/>
            </a:xfrm>
            <a:custGeom>
              <a:avLst/>
              <a:gdLst/>
              <a:ahLst/>
              <a:cxnLst/>
              <a:rect l="l" t="t" r="r" b="b"/>
              <a:pathLst>
                <a:path w="12286" h="15534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54" name="Group 137"/>
          <p:cNvGrpSpPr/>
          <p:nvPr/>
        </p:nvGrpSpPr>
        <p:grpSpPr>
          <a:xfrm>
            <a:off x="5189760" y="2241000"/>
            <a:ext cx="176760" cy="288720"/>
            <a:chOff x="5189760" y="2241000"/>
            <a:chExt cx="176760" cy="288720"/>
          </a:xfrm>
        </p:grpSpPr>
        <p:sp>
          <p:nvSpPr>
            <p:cNvPr id="955" name="CustomShape 138"/>
            <p:cNvSpPr/>
            <p:nvPr/>
          </p:nvSpPr>
          <p:spPr>
            <a:xfrm>
              <a:off x="5243040" y="2486160"/>
              <a:ext cx="69840" cy="14760"/>
            </a:xfrm>
            <a:custGeom>
              <a:avLst/>
              <a:gdLst/>
              <a:ahLst/>
              <a:cxnLst/>
              <a:rect l="l" t="t" r="r" b="b"/>
              <a:pathLst>
                <a:path w="4104" h="905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56" name="CustomShape 139"/>
            <p:cNvSpPr/>
            <p:nvPr/>
          </p:nvSpPr>
          <p:spPr>
            <a:xfrm>
              <a:off x="5243040" y="2462040"/>
              <a:ext cx="69840" cy="14760"/>
            </a:xfrm>
            <a:custGeom>
              <a:avLst/>
              <a:gdLst/>
              <a:ahLst/>
              <a:cxnLst/>
              <a:rect l="l" t="t" r="r" b="b"/>
              <a:pathLst>
                <a:path w="4104" h="905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57" name="CustomShape 140"/>
            <p:cNvSpPr/>
            <p:nvPr/>
          </p:nvSpPr>
          <p:spPr>
            <a:xfrm>
              <a:off x="5243040" y="2509920"/>
              <a:ext cx="69840" cy="19800"/>
            </a:xfrm>
            <a:custGeom>
              <a:avLst/>
              <a:gdLst/>
              <a:ahLst/>
              <a:cxnLst/>
              <a:rect l="l" t="t" r="r" b="b"/>
              <a:pathLst>
                <a:path w="4104" h="1197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58" name="CustomShape 141"/>
            <p:cNvSpPr/>
            <p:nvPr/>
          </p:nvSpPr>
          <p:spPr>
            <a:xfrm>
              <a:off x="5245560" y="2342880"/>
              <a:ext cx="64800" cy="109800"/>
            </a:xfrm>
            <a:custGeom>
              <a:avLst/>
              <a:gdLst/>
              <a:ahLst/>
              <a:cxnLst/>
              <a:rect l="l" t="t" r="r" b="b"/>
              <a:pathLst>
                <a:path w="3811" h="6424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59" name="CustomShape 142"/>
            <p:cNvSpPr/>
            <p:nvPr/>
          </p:nvSpPr>
          <p:spPr>
            <a:xfrm>
              <a:off x="5189760" y="2241000"/>
              <a:ext cx="176760" cy="211680"/>
            </a:xfrm>
            <a:custGeom>
              <a:avLst/>
              <a:gdLst/>
              <a:ahLst/>
              <a:cxnLst/>
              <a:rect l="l" t="t" r="r" b="b"/>
              <a:pathLst>
                <a:path w="10308" h="12335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60" name="Group 143"/>
          <p:cNvGrpSpPr/>
          <p:nvPr/>
        </p:nvGrpSpPr>
        <p:grpSpPr>
          <a:xfrm>
            <a:off x="1052280" y="2683440"/>
            <a:ext cx="89280" cy="327600"/>
            <a:chOff x="1052280" y="2683440"/>
            <a:chExt cx="89280" cy="327600"/>
          </a:xfrm>
        </p:grpSpPr>
        <p:sp>
          <p:nvSpPr>
            <p:cNvPr id="961" name="CustomShape 144"/>
            <p:cNvSpPr/>
            <p:nvPr/>
          </p:nvSpPr>
          <p:spPr>
            <a:xfrm>
              <a:off x="1052280" y="2683440"/>
              <a:ext cx="89280" cy="327600"/>
            </a:xfrm>
            <a:custGeom>
              <a:avLst/>
              <a:gdLst/>
              <a:ahLst/>
              <a:cxnLst/>
              <a:rect l="l" t="t" r="r" b="b"/>
              <a:pathLst>
                <a:path w="5228" h="19051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62" name="CustomShape 145"/>
            <p:cNvSpPr/>
            <p:nvPr/>
          </p:nvSpPr>
          <p:spPr>
            <a:xfrm>
              <a:off x="1069200" y="2774520"/>
              <a:ext cx="55800" cy="219240"/>
            </a:xfrm>
            <a:custGeom>
              <a:avLst/>
              <a:gdLst/>
              <a:ahLst/>
              <a:cxnLst/>
              <a:rect l="l" t="t" r="r" b="b"/>
              <a:pathLst>
                <a:path w="3274" h="12774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63" name="CustomShape 146"/>
          <p:cNvSpPr/>
          <p:nvPr/>
        </p:nvSpPr>
        <p:spPr>
          <a:xfrm>
            <a:off x="1888560" y="2670480"/>
            <a:ext cx="275400" cy="353520"/>
          </a:xfrm>
          <a:custGeom>
            <a:avLst/>
            <a:gdLst/>
            <a:ahLst/>
            <a:cxnLst/>
            <a:rect l="l" t="t" r="r" b="b"/>
            <a:pathLst>
              <a:path w="16022" h="20565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64" name="CustomShape 147"/>
          <p:cNvSpPr/>
          <p:nvPr/>
        </p:nvSpPr>
        <p:spPr>
          <a:xfrm>
            <a:off x="1459800" y="2670480"/>
            <a:ext cx="203760" cy="353520"/>
          </a:xfrm>
          <a:custGeom>
            <a:avLst/>
            <a:gdLst/>
            <a:ahLst/>
            <a:cxnLst/>
            <a:rect l="l" t="t" r="r" b="b"/>
            <a:pathLst>
              <a:path w="11870" h="20565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965" name="Group 148"/>
          <p:cNvGrpSpPr/>
          <p:nvPr/>
        </p:nvGrpSpPr>
        <p:grpSpPr>
          <a:xfrm>
            <a:off x="2331720" y="2693880"/>
            <a:ext cx="318240" cy="306360"/>
            <a:chOff x="2331720" y="2693880"/>
            <a:chExt cx="318240" cy="306360"/>
          </a:xfrm>
        </p:grpSpPr>
        <p:sp>
          <p:nvSpPr>
            <p:cNvPr id="966" name="CustomShape 149"/>
            <p:cNvSpPr/>
            <p:nvPr/>
          </p:nvSpPr>
          <p:spPr>
            <a:xfrm>
              <a:off x="2413080" y="2935440"/>
              <a:ext cx="155160" cy="64800"/>
            </a:xfrm>
            <a:custGeom>
              <a:avLst/>
              <a:gdLst/>
              <a:ahLst/>
              <a:cxnLst/>
              <a:rect l="l" t="t" r="r" b="b"/>
              <a:pathLst>
                <a:path w="9038" h="3811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67" name="CustomShape 150"/>
            <p:cNvSpPr/>
            <p:nvPr/>
          </p:nvSpPr>
          <p:spPr>
            <a:xfrm>
              <a:off x="2331720" y="2693880"/>
              <a:ext cx="318240" cy="231480"/>
            </a:xfrm>
            <a:custGeom>
              <a:avLst/>
              <a:gdLst/>
              <a:ahLst/>
              <a:cxnLst/>
              <a:rect l="l" t="t" r="r" b="b"/>
              <a:pathLst>
                <a:path w="18514" h="13483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68" name="Group 151"/>
          <p:cNvGrpSpPr/>
          <p:nvPr/>
        </p:nvGrpSpPr>
        <p:grpSpPr>
          <a:xfrm>
            <a:off x="2785320" y="2739600"/>
            <a:ext cx="340200" cy="214920"/>
            <a:chOff x="2785320" y="2739600"/>
            <a:chExt cx="340200" cy="214920"/>
          </a:xfrm>
        </p:grpSpPr>
        <p:sp>
          <p:nvSpPr>
            <p:cNvPr id="969" name="CustomShape 152"/>
            <p:cNvSpPr/>
            <p:nvPr/>
          </p:nvSpPr>
          <p:spPr>
            <a:xfrm>
              <a:off x="2785320" y="2739600"/>
              <a:ext cx="340200" cy="214920"/>
            </a:xfrm>
            <a:custGeom>
              <a:avLst/>
              <a:gdLst/>
              <a:ahLst/>
              <a:cxnLst/>
              <a:rect l="l" t="t" r="r" b="b"/>
              <a:pathLst>
                <a:path w="19784" h="12505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70" name="CustomShape 153"/>
            <p:cNvSpPr/>
            <p:nvPr/>
          </p:nvSpPr>
          <p:spPr>
            <a:xfrm>
              <a:off x="2883600" y="2775600"/>
              <a:ext cx="143280" cy="143280"/>
            </a:xfrm>
            <a:custGeom>
              <a:avLst/>
              <a:gdLst/>
              <a:ahLst/>
              <a:cxnLst/>
              <a:rect l="l" t="t" r="r" b="b"/>
              <a:pathLst>
                <a:path w="8354" h="8353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71" name="CustomShape 154"/>
          <p:cNvSpPr/>
          <p:nvPr/>
        </p:nvSpPr>
        <p:spPr>
          <a:xfrm>
            <a:off x="3738600" y="2701080"/>
            <a:ext cx="292320" cy="292320"/>
          </a:xfrm>
          <a:custGeom>
            <a:avLst/>
            <a:gdLst/>
            <a:ahLst/>
            <a:cxnLst/>
            <a:rect l="l" t="t" r="r" b="b"/>
            <a:pathLst>
              <a:path w="17000" h="16999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972" name="Group 155"/>
          <p:cNvGrpSpPr/>
          <p:nvPr/>
        </p:nvGrpSpPr>
        <p:grpSpPr>
          <a:xfrm>
            <a:off x="4173120" y="2716920"/>
            <a:ext cx="351720" cy="260280"/>
            <a:chOff x="4173120" y="2716920"/>
            <a:chExt cx="351720" cy="260280"/>
          </a:xfrm>
        </p:grpSpPr>
        <p:sp>
          <p:nvSpPr>
            <p:cNvPr id="973" name="CustomShape 156"/>
            <p:cNvSpPr/>
            <p:nvPr/>
          </p:nvSpPr>
          <p:spPr>
            <a:xfrm>
              <a:off x="4173120" y="2716920"/>
              <a:ext cx="240480" cy="240480"/>
            </a:xfrm>
            <a:custGeom>
              <a:avLst/>
              <a:gdLst/>
              <a:ahLst/>
              <a:cxnLst/>
              <a:rect l="l" t="t" r="r" b="b"/>
              <a:pathLst>
                <a:path w="13996" h="13995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74" name="CustomShape 157"/>
            <p:cNvSpPr/>
            <p:nvPr/>
          </p:nvSpPr>
          <p:spPr>
            <a:xfrm>
              <a:off x="4388400" y="2840760"/>
              <a:ext cx="136440" cy="136440"/>
            </a:xfrm>
            <a:custGeom>
              <a:avLst/>
              <a:gdLst/>
              <a:ahLst/>
              <a:cxnLst/>
              <a:rect l="l" t="t" r="r" b="b"/>
              <a:pathLst>
                <a:path w="7963" h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75" name="Group 158"/>
          <p:cNvGrpSpPr/>
          <p:nvPr/>
        </p:nvGrpSpPr>
        <p:grpSpPr>
          <a:xfrm>
            <a:off x="3277440" y="2701800"/>
            <a:ext cx="284760" cy="290880"/>
            <a:chOff x="3277440" y="2701800"/>
            <a:chExt cx="284760" cy="290880"/>
          </a:xfrm>
        </p:grpSpPr>
        <p:sp>
          <p:nvSpPr>
            <p:cNvPr id="976" name="CustomShape 159"/>
            <p:cNvSpPr/>
            <p:nvPr/>
          </p:nvSpPr>
          <p:spPr>
            <a:xfrm>
              <a:off x="3277440" y="2701800"/>
              <a:ext cx="216720" cy="216720"/>
            </a:xfrm>
            <a:custGeom>
              <a:avLst/>
              <a:gdLst/>
              <a:ahLst/>
              <a:cxnLst/>
              <a:rect l="l" t="t" r="r" b="b"/>
              <a:pathLst>
                <a:path w="12628" h="12627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77" name="CustomShape 160"/>
            <p:cNvSpPr/>
            <p:nvPr/>
          </p:nvSpPr>
          <p:spPr>
            <a:xfrm>
              <a:off x="3302640" y="2727000"/>
              <a:ext cx="166320" cy="166320"/>
            </a:xfrm>
            <a:custGeom>
              <a:avLst/>
              <a:gdLst/>
              <a:ahLst/>
              <a:cxnLst/>
              <a:rect l="l" t="t" r="r" b="b"/>
              <a:pathLst>
                <a:path w="9697" h="9697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78" name="CustomShape 161"/>
            <p:cNvSpPr/>
            <p:nvPr/>
          </p:nvSpPr>
          <p:spPr>
            <a:xfrm>
              <a:off x="3456360" y="2887200"/>
              <a:ext cx="105840" cy="105480"/>
            </a:xfrm>
            <a:custGeom>
              <a:avLst/>
              <a:gdLst/>
              <a:ahLst/>
              <a:cxnLst/>
              <a:rect l="l" t="t" r="r" b="b"/>
              <a:pathLst>
                <a:path w="6180" h="6155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79" name="CustomShape 162"/>
          <p:cNvSpPr/>
          <p:nvPr/>
        </p:nvSpPr>
        <p:spPr>
          <a:xfrm>
            <a:off x="5904000" y="1008000"/>
            <a:ext cx="318240" cy="250200"/>
          </a:xfrm>
          <a:custGeom>
            <a:avLst/>
            <a:gdLst/>
            <a:ahLst/>
            <a:cxnLst/>
            <a:rect l="l" t="t" r="r" b="b"/>
            <a:pathLst>
              <a:path w="18513" h="14557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0" name="CustomShape 163"/>
          <p:cNvSpPr/>
          <p:nvPr/>
        </p:nvSpPr>
        <p:spPr>
          <a:xfrm>
            <a:off x="4703040" y="2687760"/>
            <a:ext cx="221400" cy="318960"/>
          </a:xfrm>
          <a:custGeom>
            <a:avLst/>
            <a:gdLst/>
            <a:ahLst/>
            <a:cxnLst/>
            <a:rect l="l" t="t" r="r" b="b"/>
            <a:pathLst>
              <a:path w="12896" h="18563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981" name="Group 164"/>
          <p:cNvGrpSpPr/>
          <p:nvPr/>
        </p:nvGrpSpPr>
        <p:grpSpPr>
          <a:xfrm>
            <a:off x="5169600" y="2697480"/>
            <a:ext cx="217440" cy="309240"/>
            <a:chOff x="5169600" y="2697480"/>
            <a:chExt cx="217440" cy="309240"/>
          </a:xfrm>
        </p:grpSpPr>
        <p:sp>
          <p:nvSpPr>
            <p:cNvPr id="982" name="CustomShape 165"/>
            <p:cNvSpPr/>
            <p:nvPr/>
          </p:nvSpPr>
          <p:spPr>
            <a:xfrm>
              <a:off x="5169600" y="2697480"/>
              <a:ext cx="217440" cy="53280"/>
            </a:xfrm>
            <a:custGeom>
              <a:avLst/>
              <a:gdLst/>
              <a:ahLst/>
              <a:cxnLst/>
              <a:rect l="l" t="t" r="r" b="b"/>
              <a:pathLst>
                <a:path w="12652" h="3127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83" name="CustomShape 166"/>
            <p:cNvSpPr/>
            <p:nvPr/>
          </p:nvSpPr>
          <p:spPr>
            <a:xfrm>
              <a:off x="5178240" y="2760120"/>
              <a:ext cx="199440" cy="246600"/>
            </a:xfrm>
            <a:custGeom>
              <a:avLst/>
              <a:gdLst/>
              <a:ahLst/>
              <a:cxnLst/>
              <a:rect l="l" t="t" r="r" b="b"/>
              <a:pathLst>
                <a:path w="11626" h="14362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84" name="Group 167"/>
          <p:cNvGrpSpPr/>
          <p:nvPr/>
        </p:nvGrpSpPr>
        <p:grpSpPr>
          <a:xfrm>
            <a:off x="6408000" y="1015920"/>
            <a:ext cx="309960" cy="208080"/>
            <a:chOff x="6408000" y="1015920"/>
            <a:chExt cx="309960" cy="208080"/>
          </a:xfrm>
        </p:grpSpPr>
        <p:sp>
          <p:nvSpPr>
            <p:cNvPr id="985" name="CustomShape 168"/>
            <p:cNvSpPr/>
            <p:nvPr/>
          </p:nvSpPr>
          <p:spPr>
            <a:xfrm>
              <a:off x="6408000" y="1015920"/>
              <a:ext cx="309960" cy="208080"/>
            </a:xfrm>
            <a:custGeom>
              <a:avLst/>
              <a:gdLst/>
              <a:ahLst/>
              <a:cxnLst/>
              <a:rect l="l" t="t" r="r" b="b"/>
              <a:pathLst>
                <a:path w="18026" h="12115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86" name="CustomShape 169"/>
            <p:cNvSpPr/>
            <p:nvPr/>
          </p:nvSpPr>
          <p:spPr>
            <a:xfrm>
              <a:off x="6444000" y="1137960"/>
              <a:ext cx="119160" cy="7560"/>
            </a:xfrm>
            <a:custGeom>
              <a:avLst/>
              <a:gdLst/>
              <a:ahLst/>
              <a:cxnLst/>
              <a:rect l="l" t="t" r="r" b="b"/>
              <a:pathLst>
                <a:path w="6962" h="489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87" name="CustomShape 170"/>
            <p:cNvSpPr/>
            <p:nvPr/>
          </p:nvSpPr>
          <p:spPr>
            <a:xfrm>
              <a:off x="6444000" y="1165680"/>
              <a:ext cx="83880" cy="7560"/>
            </a:xfrm>
            <a:custGeom>
              <a:avLst/>
              <a:gdLst/>
              <a:ahLst/>
              <a:cxnLst/>
              <a:rect l="l" t="t" r="r" b="b"/>
              <a:pathLst>
                <a:path w="4910" h="489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88" name="CustomShape 171"/>
            <p:cNvSpPr/>
            <p:nvPr/>
          </p:nvSpPr>
          <p:spPr>
            <a:xfrm>
              <a:off x="6634800" y="1142280"/>
              <a:ext cx="42120" cy="27000"/>
            </a:xfrm>
            <a:custGeom>
              <a:avLst/>
              <a:gdLst/>
              <a:ahLst/>
              <a:cxnLst/>
              <a:rect l="l" t="t" r="r" b="b"/>
              <a:pathLst>
                <a:path w="2492" h="1613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89" name="Group 172"/>
          <p:cNvGrpSpPr/>
          <p:nvPr/>
        </p:nvGrpSpPr>
        <p:grpSpPr>
          <a:xfrm>
            <a:off x="6826680" y="983520"/>
            <a:ext cx="301320" cy="240480"/>
            <a:chOff x="6826680" y="983520"/>
            <a:chExt cx="301320" cy="240480"/>
          </a:xfrm>
        </p:grpSpPr>
        <p:sp>
          <p:nvSpPr>
            <p:cNvPr id="990" name="CustomShape 173"/>
            <p:cNvSpPr/>
            <p:nvPr/>
          </p:nvSpPr>
          <p:spPr>
            <a:xfrm>
              <a:off x="7050960" y="1188360"/>
              <a:ext cx="35640" cy="35640"/>
            </a:xfrm>
            <a:custGeom>
              <a:avLst/>
              <a:gdLst/>
              <a:ahLst/>
              <a:cxnLst/>
              <a:rect l="l" t="t" r="r" b="b"/>
              <a:pathLst>
                <a:path w="2101" h="2101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1" name="CustomShape 174"/>
            <p:cNvSpPr/>
            <p:nvPr/>
          </p:nvSpPr>
          <p:spPr>
            <a:xfrm>
              <a:off x="6904080" y="1188360"/>
              <a:ext cx="35640" cy="35640"/>
            </a:xfrm>
            <a:custGeom>
              <a:avLst/>
              <a:gdLst/>
              <a:ahLst/>
              <a:cxnLst/>
              <a:rect l="l" t="t" r="r" b="b"/>
              <a:pathLst>
                <a:path w="2102" h="2101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2" name="CustomShape 175"/>
            <p:cNvSpPr/>
            <p:nvPr/>
          </p:nvSpPr>
          <p:spPr>
            <a:xfrm>
              <a:off x="6826680" y="983520"/>
              <a:ext cx="301320" cy="204480"/>
            </a:xfrm>
            <a:custGeom>
              <a:avLst/>
              <a:gdLst/>
              <a:ahLst/>
              <a:cxnLst/>
              <a:rect l="l" t="t" r="r" b="b"/>
              <a:pathLst>
                <a:path w="17536" h="11919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93" name="Group 176"/>
          <p:cNvGrpSpPr/>
          <p:nvPr/>
        </p:nvGrpSpPr>
        <p:grpSpPr>
          <a:xfrm>
            <a:off x="6912000" y="1872000"/>
            <a:ext cx="295560" cy="247680"/>
            <a:chOff x="6912000" y="1872000"/>
            <a:chExt cx="295560" cy="247680"/>
          </a:xfrm>
        </p:grpSpPr>
        <p:sp>
          <p:nvSpPr>
            <p:cNvPr id="994" name="CustomShape 177"/>
            <p:cNvSpPr/>
            <p:nvPr/>
          </p:nvSpPr>
          <p:spPr>
            <a:xfrm>
              <a:off x="6912000" y="1872000"/>
              <a:ext cx="295560" cy="115920"/>
            </a:xfrm>
            <a:custGeom>
              <a:avLst/>
              <a:gdLst/>
              <a:ahLst/>
              <a:cxnLst/>
              <a:rect l="l" t="t" r="r" b="b"/>
              <a:pathLst>
                <a:path w="17194" h="6766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5" name="CustomShape 178"/>
            <p:cNvSpPr/>
            <p:nvPr/>
          </p:nvSpPr>
          <p:spPr>
            <a:xfrm>
              <a:off x="6912000" y="1990440"/>
              <a:ext cx="295560" cy="129240"/>
            </a:xfrm>
            <a:custGeom>
              <a:avLst/>
              <a:gdLst/>
              <a:ahLst/>
              <a:cxnLst/>
              <a:rect l="l" t="t" r="r" b="b"/>
              <a:pathLst>
                <a:path w="17194" h="7548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96" name="Group 179"/>
          <p:cNvGrpSpPr/>
          <p:nvPr/>
        </p:nvGrpSpPr>
        <p:grpSpPr>
          <a:xfrm>
            <a:off x="7292880" y="1397520"/>
            <a:ext cx="267120" cy="278640"/>
            <a:chOff x="7292880" y="1397520"/>
            <a:chExt cx="267120" cy="278640"/>
          </a:xfrm>
        </p:grpSpPr>
        <p:sp>
          <p:nvSpPr>
            <p:cNvPr id="997" name="CustomShape 180"/>
            <p:cNvSpPr/>
            <p:nvPr/>
          </p:nvSpPr>
          <p:spPr>
            <a:xfrm>
              <a:off x="7292880" y="1417680"/>
              <a:ext cx="258480" cy="258480"/>
            </a:xfrm>
            <a:custGeom>
              <a:avLst/>
              <a:gdLst/>
              <a:ahLst/>
              <a:cxnLst/>
              <a:rect l="l" t="t" r="r" b="b"/>
              <a:pathLst>
                <a:path w="15046" h="15045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8" name="CustomShape 181"/>
            <p:cNvSpPr/>
            <p:nvPr/>
          </p:nvSpPr>
          <p:spPr>
            <a:xfrm>
              <a:off x="7431120" y="1472040"/>
              <a:ext cx="128880" cy="66240"/>
            </a:xfrm>
            <a:custGeom>
              <a:avLst/>
              <a:gdLst/>
              <a:ahLst/>
              <a:cxnLst/>
              <a:rect l="l" t="t" r="r" b="b"/>
              <a:pathLst>
                <a:path w="7523" h="3884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9" name="CustomShape 182"/>
            <p:cNvSpPr/>
            <p:nvPr/>
          </p:nvSpPr>
          <p:spPr>
            <a:xfrm>
              <a:off x="7431120" y="1397520"/>
              <a:ext cx="110520" cy="128880"/>
            </a:xfrm>
            <a:custGeom>
              <a:avLst/>
              <a:gdLst/>
              <a:ahLst/>
              <a:cxnLst/>
              <a:rect l="l" t="t" r="r" b="b"/>
              <a:pathLst>
                <a:path w="6448" h="7524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00" name="Group 183"/>
          <p:cNvGrpSpPr/>
          <p:nvPr/>
        </p:nvGrpSpPr>
        <p:grpSpPr>
          <a:xfrm>
            <a:off x="5952600" y="1427760"/>
            <a:ext cx="311400" cy="228240"/>
            <a:chOff x="5952600" y="1427760"/>
            <a:chExt cx="311400" cy="228240"/>
          </a:xfrm>
        </p:grpSpPr>
        <p:sp>
          <p:nvSpPr>
            <p:cNvPr id="1001" name="CustomShape 184"/>
            <p:cNvSpPr/>
            <p:nvPr/>
          </p:nvSpPr>
          <p:spPr>
            <a:xfrm>
              <a:off x="5952600" y="1427760"/>
              <a:ext cx="311400" cy="228240"/>
            </a:xfrm>
            <a:custGeom>
              <a:avLst/>
              <a:gdLst/>
              <a:ahLst/>
              <a:cxnLst/>
              <a:rect l="l" t="t" r="r" b="b"/>
              <a:pathLst>
                <a:path w="18122" h="13287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2" name="CustomShape 185"/>
            <p:cNvSpPr/>
            <p:nvPr/>
          </p:nvSpPr>
          <p:spPr>
            <a:xfrm>
              <a:off x="5988960" y="1538640"/>
              <a:ext cx="52920" cy="91080"/>
            </a:xfrm>
            <a:custGeom>
              <a:avLst/>
              <a:gdLst/>
              <a:ahLst/>
              <a:cxnLst/>
              <a:rect l="l" t="t" r="r" b="b"/>
              <a:pathLst>
                <a:path w="3103" h="5325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3" name="CustomShape 186"/>
            <p:cNvSpPr/>
            <p:nvPr/>
          </p:nvSpPr>
          <p:spPr>
            <a:xfrm>
              <a:off x="6175080" y="1538640"/>
              <a:ext cx="52920" cy="91080"/>
            </a:xfrm>
            <a:custGeom>
              <a:avLst/>
              <a:gdLst/>
              <a:ahLst/>
              <a:cxnLst/>
              <a:rect l="l" t="t" r="r" b="b"/>
              <a:pathLst>
                <a:path w="3103" h="5325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4" name="CustomShape 187"/>
            <p:cNvSpPr/>
            <p:nvPr/>
          </p:nvSpPr>
          <p:spPr>
            <a:xfrm>
              <a:off x="6050520" y="1437480"/>
              <a:ext cx="52920" cy="191880"/>
            </a:xfrm>
            <a:custGeom>
              <a:avLst/>
              <a:gdLst/>
              <a:ahLst/>
              <a:cxnLst/>
              <a:rect l="l" t="t" r="r" b="b"/>
              <a:pathLst>
                <a:path w="3103" h="11186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5" name="CustomShape 188"/>
            <p:cNvSpPr/>
            <p:nvPr/>
          </p:nvSpPr>
          <p:spPr>
            <a:xfrm>
              <a:off x="6112440" y="1486440"/>
              <a:ext cx="53280" cy="143280"/>
            </a:xfrm>
            <a:custGeom>
              <a:avLst/>
              <a:gdLst/>
              <a:ahLst/>
              <a:cxnLst/>
              <a:rect l="l" t="t" r="r" b="b"/>
              <a:pathLst>
                <a:path w="3127" h="8353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06" name="Group 189"/>
          <p:cNvGrpSpPr/>
          <p:nvPr/>
        </p:nvGrpSpPr>
        <p:grpSpPr>
          <a:xfrm>
            <a:off x="6456600" y="1440000"/>
            <a:ext cx="311400" cy="228240"/>
            <a:chOff x="6456600" y="1440000"/>
            <a:chExt cx="311400" cy="228240"/>
          </a:xfrm>
        </p:grpSpPr>
        <p:sp>
          <p:nvSpPr>
            <p:cNvPr id="1007" name="CustomShape 190"/>
            <p:cNvSpPr/>
            <p:nvPr/>
          </p:nvSpPr>
          <p:spPr>
            <a:xfrm>
              <a:off x="6456600" y="1440000"/>
              <a:ext cx="311400" cy="228240"/>
            </a:xfrm>
            <a:custGeom>
              <a:avLst/>
              <a:gdLst/>
              <a:ahLst/>
              <a:cxnLst/>
              <a:rect l="l" t="t" r="r" b="b"/>
              <a:pathLst>
                <a:path w="18122" h="13287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8" name="CustomShape 191"/>
            <p:cNvSpPr/>
            <p:nvPr/>
          </p:nvSpPr>
          <p:spPr>
            <a:xfrm>
              <a:off x="6478560" y="1458000"/>
              <a:ext cx="267840" cy="171000"/>
            </a:xfrm>
            <a:custGeom>
              <a:avLst/>
              <a:gdLst/>
              <a:ahLst/>
              <a:cxnLst/>
              <a:rect l="l" t="t" r="r" b="b"/>
              <a:pathLst>
                <a:path w="15582" h="9966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09" name="Group 192"/>
          <p:cNvGrpSpPr/>
          <p:nvPr/>
        </p:nvGrpSpPr>
        <p:grpSpPr>
          <a:xfrm>
            <a:off x="6910200" y="1440000"/>
            <a:ext cx="289800" cy="274680"/>
            <a:chOff x="6910200" y="1440000"/>
            <a:chExt cx="289800" cy="274680"/>
          </a:xfrm>
        </p:grpSpPr>
        <p:sp>
          <p:nvSpPr>
            <p:cNvPr id="1010" name="CustomShape 193"/>
            <p:cNvSpPr/>
            <p:nvPr/>
          </p:nvSpPr>
          <p:spPr>
            <a:xfrm>
              <a:off x="6910200" y="1465920"/>
              <a:ext cx="289800" cy="183600"/>
            </a:xfrm>
            <a:custGeom>
              <a:avLst/>
              <a:gdLst/>
              <a:ahLst/>
              <a:cxnLst/>
              <a:rect l="l" t="t" r="r" b="b"/>
              <a:pathLst>
                <a:path w="16852" h="10698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11" name="CustomShape 194"/>
            <p:cNvSpPr/>
            <p:nvPr/>
          </p:nvSpPr>
          <p:spPr>
            <a:xfrm>
              <a:off x="7047000" y="1440000"/>
              <a:ext cx="16200" cy="16920"/>
            </a:xfrm>
            <a:custGeom>
              <a:avLst/>
              <a:gdLst/>
              <a:ahLst/>
              <a:cxnLst/>
              <a:rect l="l" t="t" r="r" b="b"/>
              <a:pathLst>
                <a:path w="978" h="1026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12" name="CustomShape 195"/>
            <p:cNvSpPr/>
            <p:nvPr/>
          </p:nvSpPr>
          <p:spPr>
            <a:xfrm>
              <a:off x="6955920" y="1658880"/>
              <a:ext cx="41400" cy="55800"/>
            </a:xfrm>
            <a:custGeom>
              <a:avLst/>
              <a:gdLst/>
              <a:ahLst/>
              <a:cxnLst/>
              <a:rect l="l" t="t" r="r" b="b"/>
              <a:pathLst>
                <a:path w="2444" h="3273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13" name="CustomShape 196"/>
            <p:cNvSpPr/>
            <p:nvPr/>
          </p:nvSpPr>
          <p:spPr>
            <a:xfrm>
              <a:off x="7113240" y="1658880"/>
              <a:ext cx="41400" cy="55800"/>
            </a:xfrm>
            <a:custGeom>
              <a:avLst/>
              <a:gdLst/>
              <a:ahLst/>
              <a:cxnLst/>
              <a:rect l="l" t="t" r="r" b="b"/>
              <a:pathLst>
                <a:path w="2443" h="3273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14" name="CustomShape 197"/>
            <p:cNvSpPr/>
            <p:nvPr/>
          </p:nvSpPr>
          <p:spPr>
            <a:xfrm>
              <a:off x="6927120" y="1482840"/>
              <a:ext cx="255960" cy="149760"/>
            </a:xfrm>
            <a:custGeom>
              <a:avLst/>
              <a:gdLst/>
              <a:ahLst/>
              <a:cxnLst/>
              <a:rect l="l" t="t" r="r" b="b"/>
              <a:pathLst>
                <a:path w="14899" h="8744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15" name="CustomShape 198"/>
          <p:cNvSpPr/>
          <p:nvPr/>
        </p:nvSpPr>
        <p:spPr>
          <a:xfrm>
            <a:off x="7237440" y="936000"/>
            <a:ext cx="322560" cy="322560"/>
          </a:xfrm>
          <a:custGeom>
            <a:avLst/>
            <a:gdLst/>
            <a:ahLst/>
            <a:cxnLst/>
            <a:rect l="l" t="t" r="r" b="b"/>
            <a:pathLst>
              <a:path w="18758" h="18757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016" name="Group 199"/>
          <p:cNvGrpSpPr/>
          <p:nvPr/>
        </p:nvGrpSpPr>
        <p:grpSpPr>
          <a:xfrm>
            <a:off x="7286400" y="2300040"/>
            <a:ext cx="281160" cy="281160"/>
            <a:chOff x="7286400" y="2300040"/>
            <a:chExt cx="281160" cy="281160"/>
          </a:xfrm>
        </p:grpSpPr>
        <p:sp>
          <p:nvSpPr>
            <p:cNvPr id="1017" name="CustomShape 200"/>
            <p:cNvSpPr/>
            <p:nvPr/>
          </p:nvSpPr>
          <p:spPr>
            <a:xfrm>
              <a:off x="7392600" y="2405880"/>
              <a:ext cx="145440" cy="145440"/>
            </a:xfrm>
            <a:custGeom>
              <a:avLst/>
              <a:gdLst/>
              <a:ahLst/>
              <a:cxnLst/>
              <a:rect l="l" t="t" r="r" b="b"/>
              <a:pathLst>
                <a:path w="8475" h="8476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18" name="CustomShape 201"/>
            <p:cNvSpPr/>
            <p:nvPr/>
          </p:nvSpPr>
          <p:spPr>
            <a:xfrm>
              <a:off x="7286400" y="2300040"/>
              <a:ext cx="281160" cy="281160"/>
            </a:xfrm>
            <a:custGeom>
              <a:avLst/>
              <a:gdLst/>
              <a:ahLst/>
              <a:cxnLst/>
              <a:rect l="l" t="t" r="r" b="b"/>
              <a:pathLst>
                <a:path w="16364" h="16365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19" name="Group 202"/>
          <p:cNvGrpSpPr/>
          <p:nvPr/>
        </p:nvGrpSpPr>
        <p:grpSpPr>
          <a:xfrm>
            <a:off x="5959080" y="1855080"/>
            <a:ext cx="304920" cy="304920"/>
            <a:chOff x="5959080" y="1855080"/>
            <a:chExt cx="304920" cy="304920"/>
          </a:xfrm>
        </p:grpSpPr>
        <p:sp>
          <p:nvSpPr>
            <p:cNvPr id="1020" name="CustomShape 203"/>
            <p:cNvSpPr/>
            <p:nvPr/>
          </p:nvSpPr>
          <p:spPr>
            <a:xfrm>
              <a:off x="5959080" y="1855080"/>
              <a:ext cx="304920" cy="304920"/>
            </a:xfrm>
            <a:custGeom>
              <a:avLst/>
              <a:gdLst/>
              <a:ahLst/>
              <a:cxnLst/>
              <a:rect l="l" t="t" r="r" b="b"/>
              <a:pathLst>
                <a:path w="17732" h="17733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21" name="CustomShape 204"/>
            <p:cNvSpPr/>
            <p:nvPr/>
          </p:nvSpPr>
          <p:spPr>
            <a:xfrm>
              <a:off x="5977440" y="2091600"/>
              <a:ext cx="49680" cy="49680"/>
            </a:xfrm>
            <a:custGeom>
              <a:avLst/>
              <a:gdLst/>
              <a:ahLst/>
              <a:cxnLst/>
              <a:rect l="l" t="t" r="r" b="b"/>
              <a:pathLst>
                <a:path w="2932" h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22" name="CustomShape 205"/>
            <p:cNvSpPr/>
            <p:nvPr/>
          </p:nvSpPr>
          <p:spPr>
            <a:xfrm>
              <a:off x="6016680" y="2121120"/>
              <a:ext cx="31680" cy="31680"/>
            </a:xfrm>
            <a:custGeom>
              <a:avLst/>
              <a:gdLst/>
              <a:ahLst/>
              <a:cxnLst/>
              <a:rect l="l" t="t" r="r" b="b"/>
              <a:pathLst>
                <a:path w="1881" h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23" name="CustomShape 206"/>
            <p:cNvSpPr/>
            <p:nvPr/>
          </p:nvSpPr>
          <p:spPr>
            <a:xfrm>
              <a:off x="5966280" y="2070720"/>
              <a:ext cx="31680" cy="31680"/>
            </a:xfrm>
            <a:custGeom>
              <a:avLst/>
              <a:gdLst/>
              <a:ahLst/>
              <a:cxnLst/>
              <a:rect l="l" t="t" r="r" b="b"/>
              <a:pathLst>
                <a:path w="1882" h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24" name="CustomShape 207"/>
          <p:cNvSpPr/>
          <p:nvPr/>
        </p:nvSpPr>
        <p:spPr>
          <a:xfrm>
            <a:off x="6408000" y="1901880"/>
            <a:ext cx="330120" cy="186120"/>
          </a:xfrm>
          <a:custGeom>
            <a:avLst/>
            <a:gdLst/>
            <a:ahLst/>
            <a:cxnLst/>
            <a:rect l="l" t="t" r="r" b="b"/>
            <a:pathLst>
              <a:path w="19198" h="10845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025" name="Group 208"/>
          <p:cNvGrpSpPr/>
          <p:nvPr/>
        </p:nvGrpSpPr>
        <p:grpSpPr>
          <a:xfrm>
            <a:off x="6943680" y="2251440"/>
            <a:ext cx="221400" cy="350280"/>
            <a:chOff x="6943680" y="2251440"/>
            <a:chExt cx="221400" cy="350280"/>
          </a:xfrm>
        </p:grpSpPr>
        <p:sp>
          <p:nvSpPr>
            <p:cNvPr id="1026" name="CustomShape 209"/>
            <p:cNvSpPr/>
            <p:nvPr/>
          </p:nvSpPr>
          <p:spPr>
            <a:xfrm>
              <a:off x="7086600" y="2403000"/>
              <a:ext cx="78480" cy="78480"/>
            </a:xfrm>
            <a:custGeom>
              <a:avLst/>
              <a:gdLst/>
              <a:ahLst/>
              <a:cxnLst/>
              <a:rect l="l" t="t" r="r" b="b"/>
              <a:pathLst>
                <a:path w="4592" h="4592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27" name="CustomShape 210"/>
            <p:cNvSpPr/>
            <p:nvPr/>
          </p:nvSpPr>
          <p:spPr>
            <a:xfrm>
              <a:off x="6943680" y="2426040"/>
              <a:ext cx="107280" cy="107280"/>
            </a:xfrm>
            <a:custGeom>
              <a:avLst/>
              <a:gdLst/>
              <a:ahLst/>
              <a:cxnLst/>
              <a:rect l="l" t="t" r="r" b="b"/>
              <a:pathLst>
                <a:path w="6277" h="6278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28" name="CustomShape 211"/>
            <p:cNvSpPr/>
            <p:nvPr/>
          </p:nvSpPr>
          <p:spPr>
            <a:xfrm>
              <a:off x="6986160" y="2251440"/>
              <a:ext cx="164520" cy="350280"/>
            </a:xfrm>
            <a:custGeom>
              <a:avLst/>
              <a:gdLst/>
              <a:ahLst/>
              <a:cxnLst/>
              <a:rect l="l" t="t" r="r" b="b"/>
              <a:pathLst>
                <a:path w="9600" h="20369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29" name="Group 212"/>
          <p:cNvGrpSpPr/>
          <p:nvPr/>
        </p:nvGrpSpPr>
        <p:grpSpPr>
          <a:xfrm>
            <a:off x="7730640" y="1296000"/>
            <a:ext cx="261360" cy="341280"/>
            <a:chOff x="7730640" y="1296000"/>
            <a:chExt cx="261360" cy="341280"/>
          </a:xfrm>
        </p:grpSpPr>
        <p:sp>
          <p:nvSpPr>
            <p:cNvPr id="1030" name="CustomShape 213"/>
            <p:cNvSpPr/>
            <p:nvPr/>
          </p:nvSpPr>
          <p:spPr>
            <a:xfrm>
              <a:off x="7882920" y="1296000"/>
              <a:ext cx="86400" cy="86040"/>
            </a:xfrm>
            <a:custGeom>
              <a:avLst/>
              <a:gdLst/>
              <a:ahLst/>
              <a:cxnLst/>
              <a:rect l="l" t="t" r="r" b="b"/>
              <a:pathLst>
                <a:path w="5057" h="5032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31" name="CustomShape 214"/>
            <p:cNvSpPr/>
            <p:nvPr/>
          </p:nvSpPr>
          <p:spPr>
            <a:xfrm>
              <a:off x="7738200" y="1310040"/>
              <a:ext cx="253800" cy="327240"/>
            </a:xfrm>
            <a:custGeom>
              <a:avLst/>
              <a:gdLst/>
              <a:ahLst/>
              <a:cxnLst/>
              <a:rect l="l" t="t" r="r" b="b"/>
              <a:pathLst>
                <a:path w="14776" h="19027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32" name="CustomShape 215"/>
            <p:cNvSpPr/>
            <p:nvPr/>
          </p:nvSpPr>
          <p:spPr>
            <a:xfrm>
              <a:off x="7730640" y="1338480"/>
              <a:ext cx="117720" cy="117720"/>
            </a:xfrm>
            <a:custGeom>
              <a:avLst/>
              <a:gdLst/>
              <a:ahLst/>
              <a:cxnLst/>
              <a:rect l="l" t="t" r="r" b="b"/>
              <a:pathLst>
                <a:path w="6864" h="6864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33" name="CustomShape 216"/>
          <p:cNvSpPr/>
          <p:nvPr/>
        </p:nvSpPr>
        <p:spPr>
          <a:xfrm>
            <a:off x="5984280" y="2304000"/>
            <a:ext cx="279720" cy="279720"/>
          </a:xfrm>
          <a:custGeom>
            <a:avLst/>
            <a:gdLst/>
            <a:ahLst/>
            <a:cxnLst/>
            <a:rect l="l" t="t" r="r" b="b"/>
            <a:pathLst>
              <a:path w="16266" h="16267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4" name="CustomShape 217"/>
          <p:cNvSpPr/>
          <p:nvPr/>
        </p:nvSpPr>
        <p:spPr>
          <a:xfrm>
            <a:off x="7784280" y="1800000"/>
            <a:ext cx="279720" cy="244080"/>
          </a:xfrm>
          <a:custGeom>
            <a:avLst/>
            <a:gdLst/>
            <a:ahLst/>
            <a:cxnLst/>
            <a:rect l="l" t="t" r="r" b="b"/>
            <a:pathLst>
              <a:path w="16266" h="14215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5" name="CustomShape 218"/>
          <p:cNvSpPr/>
          <p:nvPr/>
        </p:nvSpPr>
        <p:spPr>
          <a:xfrm>
            <a:off x="6480000" y="2309760"/>
            <a:ext cx="282240" cy="282240"/>
          </a:xfrm>
          <a:custGeom>
            <a:avLst/>
            <a:gdLst/>
            <a:ahLst/>
            <a:cxnLst/>
            <a:rect l="l" t="t" r="r" b="b"/>
            <a:pathLst>
              <a:path w="16414" h="16413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036" name="Group 219"/>
          <p:cNvGrpSpPr/>
          <p:nvPr/>
        </p:nvGrpSpPr>
        <p:grpSpPr>
          <a:xfrm>
            <a:off x="8208000" y="1382400"/>
            <a:ext cx="323280" cy="273600"/>
            <a:chOff x="8208000" y="1382400"/>
            <a:chExt cx="323280" cy="273600"/>
          </a:xfrm>
        </p:grpSpPr>
        <p:sp>
          <p:nvSpPr>
            <p:cNvPr id="1037" name="CustomShape 220"/>
            <p:cNvSpPr/>
            <p:nvPr/>
          </p:nvSpPr>
          <p:spPr>
            <a:xfrm>
              <a:off x="8473320" y="1620360"/>
              <a:ext cx="44640" cy="35640"/>
            </a:xfrm>
            <a:custGeom>
              <a:avLst/>
              <a:gdLst/>
              <a:ahLst/>
              <a:cxnLst/>
              <a:rect l="l" t="t" r="r" b="b"/>
              <a:pathLst>
                <a:path w="2638" h="2101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38" name="CustomShape 221"/>
            <p:cNvSpPr/>
            <p:nvPr/>
          </p:nvSpPr>
          <p:spPr>
            <a:xfrm>
              <a:off x="8220960" y="1620360"/>
              <a:ext cx="44640" cy="35640"/>
            </a:xfrm>
            <a:custGeom>
              <a:avLst/>
              <a:gdLst/>
              <a:ahLst/>
              <a:cxnLst/>
              <a:rect l="l" t="t" r="r" b="b"/>
              <a:pathLst>
                <a:path w="2638" h="2101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39" name="CustomShape 222"/>
            <p:cNvSpPr/>
            <p:nvPr/>
          </p:nvSpPr>
          <p:spPr>
            <a:xfrm>
              <a:off x="8208000" y="1382400"/>
              <a:ext cx="323280" cy="229320"/>
            </a:xfrm>
            <a:custGeom>
              <a:avLst/>
              <a:gdLst/>
              <a:ahLst/>
              <a:cxnLst/>
              <a:rect l="l" t="t" r="r" b="b"/>
              <a:pathLst>
                <a:path w="18806" h="13361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40" name="CustomShape 223"/>
          <p:cNvSpPr/>
          <p:nvPr/>
        </p:nvSpPr>
        <p:spPr>
          <a:xfrm>
            <a:off x="8204760" y="1800000"/>
            <a:ext cx="290520" cy="290520"/>
          </a:xfrm>
          <a:custGeom>
            <a:avLst/>
            <a:gdLst/>
            <a:ahLst/>
            <a:cxnLst/>
            <a:rect l="l" t="t" r="r" b="b"/>
            <a:pathLst>
              <a:path w="16902" h="16901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041" name="Group 224"/>
          <p:cNvGrpSpPr/>
          <p:nvPr/>
        </p:nvGrpSpPr>
        <p:grpSpPr>
          <a:xfrm>
            <a:off x="8269920" y="936000"/>
            <a:ext cx="298080" cy="318240"/>
            <a:chOff x="8269920" y="936000"/>
            <a:chExt cx="298080" cy="318240"/>
          </a:xfrm>
        </p:grpSpPr>
        <p:sp>
          <p:nvSpPr>
            <p:cNvPr id="1042" name="CustomShape 225"/>
            <p:cNvSpPr/>
            <p:nvPr/>
          </p:nvSpPr>
          <p:spPr>
            <a:xfrm>
              <a:off x="8269920" y="1194120"/>
              <a:ext cx="298080" cy="26280"/>
            </a:xfrm>
            <a:custGeom>
              <a:avLst/>
              <a:gdLst/>
              <a:ahLst/>
              <a:cxnLst/>
              <a:rect l="l" t="t" r="r" b="b"/>
              <a:pathLst>
                <a:path w="17342" h="1565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43" name="CustomShape 226"/>
            <p:cNvSpPr/>
            <p:nvPr/>
          </p:nvSpPr>
          <p:spPr>
            <a:xfrm>
              <a:off x="8269920" y="1227960"/>
              <a:ext cx="298080" cy="26280"/>
            </a:xfrm>
            <a:custGeom>
              <a:avLst/>
              <a:gdLst/>
              <a:ahLst/>
              <a:cxnLst/>
              <a:rect l="l" t="t" r="r" b="b"/>
              <a:pathLst>
                <a:path w="17342" h="1564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44" name="CustomShape 227"/>
            <p:cNvSpPr/>
            <p:nvPr/>
          </p:nvSpPr>
          <p:spPr>
            <a:xfrm>
              <a:off x="8298720" y="936000"/>
              <a:ext cx="240480" cy="259200"/>
            </a:xfrm>
            <a:custGeom>
              <a:avLst/>
              <a:gdLst/>
              <a:ahLst/>
              <a:cxnLst/>
              <a:rect l="l" t="t" r="r" b="b"/>
              <a:pathLst>
                <a:path w="13995" h="15094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45" name="CustomShape 228"/>
          <p:cNvSpPr/>
          <p:nvPr/>
        </p:nvSpPr>
        <p:spPr>
          <a:xfrm>
            <a:off x="7704000" y="998280"/>
            <a:ext cx="383040" cy="225720"/>
          </a:xfrm>
          <a:custGeom>
            <a:avLst/>
            <a:gdLst/>
            <a:ahLst/>
            <a:cxnLst/>
            <a:rect l="l" t="t" r="r" b="b"/>
            <a:pathLst>
              <a:path w="22274" h="13141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046" name="Group 229"/>
          <p:cNvGrpSpPr/>
          <p:nvPr/>
        </p:nvGrpSpPr>
        <p:grpSpPr>
          <a:xfrm>
            <a:off x="7758360" y="2304000"/>
            <a:ext cx="305640" cy="300600"/>
            <a:chOff x="7758360" y="2304000"/>
            <a:chExt cx="305640" cy="300600"/>
          </a:xfrm>
        </p:grpSpPr>
        <p:sp>
          <p:nvSpPr>
            <p:cNvPr id="1047" name="CustomShape 230"/>
            <p:cNvSpPr/>
            <p:nvPr/>
          </p:nvSpPr>
          <p:spPr>
            <a:xfrm>
              <a:off x="7758360" y="2415240"/>
              <a:ext cx="257760" cy="152640"/>
            </a:xfrm>
            <a:custGeom>
              <a:avLst/>
              <a:gdLst/>
              <a:ahLst/>
              <a:cxnLst/>
              <a:rect l="l" t="t" r="r" b="b"/>
              <a:pathLst>
                <a:path w="14997" h="8891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48" name="CustomShape 231"/>
            <p:cNvSpPr/>
            <p:nvPr/>
          </p:nvSpPr>
          <p:spPr>
            <a:xfrm>
              <a:off x="7758360" y="2578320"/>
              <a:ext cx="305640" cy="26280"/>
            </a:xfrm>
            <a:custGeom>
              <a:avLst/>
              <a:gdLst/>
              <a:ahLst/>
              <a:cxnLst/>
              <a:rect l="l" t="t" r="r" b="b"/>
              <a:pathLst>
                <a:path w="17781" h="1564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49" name="CustomShape 232"/>
            <p:cNvSpPr/>
            <p:nvPr/>
          </p:nvSpPr>
          <p:spPr>
            <a:xfrm>
              <a:off x="7901640" y="2304000"/>
              <a:ext cx="20880" cy="88560"/>
            </a:xfrm>
            <a:custGeom>
              <a:avLst/>
              <a:gdLst/>
              <a:ahLst/>
              <a:cxnLst/>
              <a:rect l="l" t="t" r="r" b="b"/>
              <a:pathLst>
                <a:path w="1247" h="5178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0" name="CustomShape 233"/>
            <p:cNvSpPr/>
            <p:nvPr/>
          </p:nvSpPr>
          <p:spPr>
            <a:xfrm>
              <a:off x="7871400" y="2304000"/>
              <a:ext cx="20880" cy="88560"/>
            </a:xfrm>
            <a:custGeom>
              <a:avLst/>
              <a:gdLst/>
              <a:ahLst/>
              <a:cxnLst/>
              <a:rect l="l" t="t" r="r" b="b"/>
              <a:pathLst>
                <a:path w="1246" h="5178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1" name="CustomShape 234"/>
            <p:cNvSpPr/>
            <p:nvPr/>
          </p:nvSpPr>
          <p:spPr>
            <a:xfrm>
              <a:off x="7931880" y="2304000"/>
              <a:ext cx="20160" cy="88560"/>
            </a:xfrm>
            <a:custGeom>
              <a:avLst/>
              <a:gdLst/>
              <a:ahLst/>
              <a:cxnLst/>
              <a:rect l="l" t="t" r="r" b="b"/>
              <a:pathLst>
                <a:path w="1222" h="5178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52" name="Group 235"/>
          <p:cNvGrpSpPr/>
          <p:nvPr/>
        </p:nvGrpSpPr>
        <p:grpSpPr>
          <a:xfrm>
            <a:off x="8208000" y="2271960"/>
            <a:ext cx="250920" cy="320040"/>
            <a:chOff x="8208000" y="2271960"/>
            <a:chExt cx="250920" cy="320040"/>
          </a:xfrm>
        </p:grpSpPr>
        <p:sp>
          <p:nvSpPr>
            <p:cNvPr id="1053" name="CustomShape 236"/>
            <p:cNvSpPr/>
            <p:nvPr/>
          </p:nvSpPr>
          <p:spPr>
            <a:xfrm>
              <a:off x="8208000" y="2271960"/>
              <a:ext cx="250920" cy="320040"/>
            </a:xfrm>
            <a:custGeom>
              <a:avLst/>
              <a:gdLst/>
              <a:ahLst/>
              <a:cxnLst/>
              <a:rect l="l" t="t" r="r" b="b"/>
              <a:pathLst>
                <a:path w="14606" h="18611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4" name="CustomShape 237"/>
            <p:cNvSpPr/>
            <p:nvPr/>
          </p:nvSpPr>
          <p:spPr>
            <a:xfrm>
              <a:off x="8221320" y="2445840"/>
              <a:ext cx="77400" cy="146160"/>
            </a:xfrm>
            <a:custGeom>
              <a:avLst/>
              <a:gdLst/>
              <a:ahLst/>
              <a:cxnLst/>
              <a:rect l="l" t="t" r="r" b="b"/>
              <a:pathLst>
                <a:path w="4544" h="8524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5" name="CustomShape 238"/>
            <p:cNvSpPr/>
            <p:nvPr/>
          </p:nvSpPr>
          <p:spPr>
            <a:xfrm>
              <a:off x="8367840" y="2445840"/>
              <a:ext cx="77400" cy="146160"/>
            </a:xfrm>
            <a:custGeom>
              <a:avLst/>
              <a:gdLst/>
              <a:ahLst/>
              <a:cxnLst/>
              <a:rect l="l" t="t" r="r" b="b"/>
              <a:pathLst>
                <a:path w="4543" h="8524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56" name="Group 239"/>
          <p:cNvGrpSpPr/>
          <p:nvPr/>
        </p:nvGrpSpPr>
        <p:grpSpPr>
          <a:xfrm>
            <a:off x="8712000" y="1360440"/>
            <a:ext cx="288000" cy="295560"/>
            <a:chOff x="8712000" y="1360440"/>
            <a:chExt cx="288000" cy="295560"/>
          </a:xfrm>
        </p:grpSpPr>
        <p:sp>
          <p:nvSpPr>
            <p:cNvPr id="1057" name="CustomShape 240"/>
            <p:cNvSpPr/>
            <p:nvPr/>
          </p:nvSpPr>
          <p:spPr>
            <a:xfrm>
              <a:off x="8859960" y="1511280"/>
              <a:ext cx="138960" cy="144720"/>
            </a:xfrm>
            <a:custGeom>
              <a:avLst/>
              <a:gdLst/>
              <a:ahLst/>
              <a:cxnLst/>
              <a:rect l="l" t="t" r="r" b="b"/>
              <a:pathLst>
                <a:path w="8110" h="8451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8" name="CustomShape 241"/>
            <p:cNvSpPr/>
            <p:nvPr/>
          </p:nvSpPr>
          <p:spPr>
            <a:xfrm>
              <a:off x="8712720" y="1360440"/>
              <a:ext cx="139680" cy="142920"/>
            </a:xfrm>
            <a:custGeom>
              <a:avLst/>
              <a:gdLst/>
              <a:ahLst/>
              <a:cxnLst/>
              <a:rect l="l" t="t" r="r" b="b"/>
              <a:pathLst>
                <a:path w="8159" h="8329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9" name="CustomShape 242"/>
            <p:cNvSpPr/>
            <p:nvPr/>
          </p:nvSpPr>
          <p:spPr>
            <a:xfrm>
              <a:off x="8712000" y="1364040"/>
              <a:ext cx="288000" cy="288000"/>
            </a:xfrm>
            <a:custGeom>
              <a:avLst/>
              <a:gdLst/>
              <a:ahLst/>
              <a:cxnLst/>
              <a:rect l="l" t="t" r="r" b="b"/>
              <a:pathLst>
                <a:path w="16756" h="16755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60" name="Group 243"/>
          <p:cNvGrpSpPr/>
          <p:nvPr/>
        </p:nvGrpSpPr>
        <p:grpSpPr>
          <a:xfrm>
            <a:off x="8583480" y="2304000"/>
            <a:ext cx="344520" cy="282960"/>
            <a:chOff x="8583480" y="2304000"/>
            <a:chExt cx="344520" cy="282960"/>
          </a:xfrm>
        </p:grpSpPr>
        <p:sp>
          <p:nvSpPr>
            <p:cNvPr id="1061" name="CustomShape 244"/>
            <p:cNvSpPr/>
            <p:nvPr/>
          </p:nvSpPr>
          <p:spPr>
            <a:xfrm>
              <a:off x="8583480" y="2512800"/>
              <a:ext cx="344520" cy="74160"/>
            </a:xfrm>
            <a:custGeom>
              <a:avLst/>
              <a:gdLst/>
              <a:ahLst/>
              <a:cxnLst/>
              <a:rect l="l" t="t" r="r" b="b"/>
              <a:pathLst>
                <a:path w="20028" h="4349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2" name="CustomShape 245"/>
            <p:cNvSpPr/>
            <p:nvPr/>
          </p:nvSpPr>
          <p:spPr>
            <a:xfrm>
              <a:off x="8613720" y="2406240"/>
              <a:ext cx="283680" cy="96120"/>
            </a:xfrm>
            <a:custGeom>
              <a:avLst/>
              <a:gdLst/>
              <a:ahLst/>
              <a:cxnLst/>
              <a:rect l="l" t="t" r="r" b="b"/>
              <a:pathLst>
                <a:path w="16510" h="5619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3" name="CustomShape 246"/>
            <p:cNvSpPr/>
            <p:nvPr/>
          </p:nvSpPr>
          <p:spPr>
            <a:xfrm>
              <a:off x="8745480" y="2304000"/>
              <a:ext cx="20160" cy="88560"/>
            </a:xfrm>
            <a:custGeom>
              <a:avLst/>
              <a:gdLst/>
              <a:ahLst/>
              <a:cxnLst/>
              <a:rect l="l" t="t" r="r" b="b"/>
              <a:pathLst>
                <a:path w="1222" h="5178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4" name="CustomShape 247"/>
            <p:cNvSpPr/>
            <p:nvPr/>
          </p:nvSpPr>
          <p:spPr>
            <a:xfrm>
              <a:off x="8715240" y="2304000"/>
              <a:ext cx="20880" cy="88560"/>
            </a:xfrm>
            <a:custGeom>
              <a:avLst/>
              <a:gdLst/>
              <a:ahLst/>
              <a:cxnLst/>
              <a:rect l="l" t="t" r="r" b="b"/>
              <a:pathLst>
                <a:path w="1247" h="5178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5" name="CustomShape 248"/>
            <p:cNvSpPr/>
            <p:nvPr/>
          </p:nvSpPr>
          <p:spPr>
            <a:xfrm>
              <a:off x="8775360" y="2304000"/>
              <a:ext cx="20880" cy="88560"/>
            </a:xfrm>
            <a:custGeom>
              <a:avLst/>
              <a:gdLst/>
              <a:ahLst/>
              <a:cxnLst/>
              <a:rect l="l" t="t" r="r" b="b"/>
              <a:pathLst>
                <a:path w="1247" h="5178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66" name="Group 249"/>
          <p:cNvGrpSpPr/>
          <p:nvPr/>
        </p:nvGrpSpPr>
        <p:grpSpPr>
          <a:xfrm>
            <a:off x="5958000" y="2680200"/>
            <a:ext cx="378000" cy="343800"/>
            <a:chOff x="5958000" y="2680200"/>
            <a:chExt cx="378000" cy="343800"/>
          </a:xfrm>
        </p:grpSpPr>
        <p:sp>
          <p:nvSpPr>
            <p:cNvPr id="1067" name="CustomShape 250"/>
            <p:cNvSpPr/>
            <p:nvPr/>
          </p:nvSpPr>
          <p:spPr>
            <a:xfrm>
              <a:off x="6151320" y="2869200"/>
              <a:ext cx="146160" cy="154440"/>
            </a:xfrm>
            <a:custGeom>
              <a:avLst/>
              <a:gdLst/>
              <a:ahLst/>
              <a:cxnLst/>
              <a:rect l="l" t="t" r="r" b="b"/>
              <a:pathLst>
                <a:path w="8525" h="9013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8" name="CustomShape 251"/>
            <p:cNvSpPr/>
            <p:nvPr/>
          </p:nvSpPr>
          <p:spPr>
            <a:xfrm>
              <a:off x="5996520" y="2868840"/>
              <a:ext cx="145800" cy="155160"/>
            </a:xfrm>
            <a:custGeom>
              <a:avLst/>
              <a:gdLst/>
              <a:ahLst/>
              <a:cxnLst/>
              <a:rect l="l" t="t" r="r" b="b"/>
              <a:pathLst>
                <a:path w="8500" h="9037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9" name="CustomShape 252"/>
            <p:cNvSpPr/>
            <p:nvPr/>
          </p:nvSpPr>
          <p:spPr>
            <a:xfrm>
              <a:off x="6005520" y="2680200"/>
              <a:ext cx="282960" cy="162000"/>
            </a:xfrm>
            <a:custGeom>
              <a:avLst/>
              <a:gdLst/>
              <a:ahLst/>
              <a:cxnLst/>
              <a:rect l="l" t="t" r="r" b="b"/>
              <a:pathLst>
                <a:path w="16462" h="9453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0" name="CustomShape 253"/>
            <p:cNvSpPr/>
            <p:nvPr/>
          </p:nvSpPr>
          <p:spPr>
            <a:xfrm>
              <a:off x="5958000" y="2766960"/>
              <a:ext cx="188640" cy="155520"/>
            </a:xfrm>
            <a:custGeom>
              <a:avLst/>
              <a:gdLst/>
              <a:ahLst/>
              <a:cxnLst/>
              <a:rect l="l" t="t" r="r" b="b"/>
              <a:pathLst>
                <a:path w="10992" h="9062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1" name="CustomShape 254"/>
            <p:cNvSpPr/>
            <p:nvPr/>
          </p:nvSpPr>
          <p:spPr>
            <a:xfrm>
              <a:off x="6147360" y="2766960"/>
              <a:ext cx="188640" cy="155520"/>
            </a:xfrm>
            <a:custGeom>
              <a:avLst/>
              <a:gdLst/>
              <a:ahLst/>
              <a:cxnLst/>
              <a:rect l="l" t="t" r="r" b="b"/>
              <a:pathLst>
                <a:path w="10991" h="9062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72" name="Group 255"/>
          <p:cNvGrpSpPr/>
          <p:nvPr/>
        </p:nvGrpSpPr>
        <p:grpSpPr>
          <a:xfrm>
            <a:off x="7298280" y="1800000"/>
            <a:ext cx="261720" cy="304200"/>
            <a:chOff x="7298280" y="1800000"/>
            <a:chExt cx="261720" cy="304200"/>
          </a:xfrm>
        </p:grpSpPr>
        <p:sp>
          <p:nvSpPr>
            <p:cNvPr id="1073" name="CustomShape 256"/>
            <p:cNvSpPr/>
            <p:nvPr/>
          </p:nvSpPr>
          <p:spPr>
            <a:xfrm>
              <a:off x="7425720" y="1800000"/>
              <a:ext cx="59040" cy="70560"/>
            </a:xfrm>
            <a:custGeom>
              <a:avLst/>
              <a:gdLst/>
              <a:ahLst/>
              <a:cxnLst/>
              <a:rect l="l" t="t" r="r" b="b"/>
              <a:pathLst>
                <a:path w="3469" h="4128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4" name="CustomShape 257"/>
            <p:cNvSpPr/>
            <p:nvPr/>
          </p:nvSpPr>
          <p:spPr>
            <a:xfrm>
              <a:off x="7298280" y="1835640"/>
              <a:ext cx="261720" cy="268560"/>
            </a:xfrm>
            <a:custGeom>
              <a:avLst/>
              <a:gdLst/>
              <a:ahLst/>
              <a:cxnLst/>
              <a:rect l="l" t="t" r="r" b="b"/>
              <a:pathLst>
                <a:path w="15240" h="15631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75" name="Group 258"/>
          <p:cNvGrpSpPr/>
          <p:nvPr/>
        </p:nvGrpSpPr>
        <p:grpSpPr>
          <a:xfrm>
            <a:off x="8628840" y="1803960"/>
            <a:ext cx="371160" cy="356040"/>
            <a:chOff x="8628840" y="1803960"/>
            <a:chExt cx="371160" cy="356040"/>
          </a:xfrm>
        </p:grpSpPr>
        <p:sp>
          <p:nvSpPr>
            <p:cNvPr id="1076" name="CustomShape 259"/>
            <p:cNvSpPr/>
            <p:nvPr/>
          </p:nvSpPr>
          <p:spPr>
            <a:xfrm>
              <a:off x="8858880" y="1803960"/>
              <a:ext cx="110520" cy="122040"/>
            </a:xfrm>
            <a:custGeom>
              <a:avLst/>
              <a:gdLst/>
              <a:ahLst/>
              <a:cxnLst/>
              <a:rect l="l" t="t" r="r" b="b"/>
              <a:pathLst>
                <a:path w="6449" h="7132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7" name="CustomShape 260"/>
            <p:cNvSpPr/>
            <p:nvPr/>
          </p:nvSpPr>
          <p:spPr>
            <a:xfrm>
              <a:off x="8690760" y="1822320"/>
              <a:ext cx="87840" cy="101520"/>
            </a:xfrm>
            <a:custGeom>
              <a:avLst/>
              <a:gdLst/>
              <a:ahLst/>
              <a:cxnLst/>
              <a:rect l="l" t="t" r="r" b="b"/>
              <a:pathLst>
                <a:path w="5130" h="5936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8" name="CustomShape 261"/>
            <p:cNvSpPr/>
            <p:nvPr/>
          </p:nvSpPr>
          <p:spPr>
            <a:xfrm>
              <a:off x="8628840" y="1998360"/>
              <a:ext cx="123480" cy="74520"/>
            </a:xfrm>
            <a:custGeom>
              <a:avLst/>
              <a:gdLst/>
              <a:ahLst/>
              <a:cxnLst/>
              <a:rect l="l" t="t" r="r" b="b"/>
              <a:pathLst>
                <a:path w="7205" h="4373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9" name="CustomShape 262"/>
            <p:cNvSpPr/>
            <p:nvPr/>
          </p:nvSpPr>
          <p:spPr>
            <a:xfrm>
              <a:off x="8780760" y="2050560"/>
              <a:ext cx="60840" cy="109440"/>
            </a:xfrm>
            <a:custGeom>
              <a:avLst/>
              <a:gdLst/>
              <a:ahLst/>
              <a:cxnLst/>
              <a:rect l="l" t="t" r="r" b="b"/>
              <a:pathLst>
                <a:path w="3567" h="6399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0" name="CustomShape 263"/>
            <p:cNvSpPr/>
            <p:nvPr/>
          </p:nvSpPr>
          <p:spPr>
            <a:xfrm>
              <a:off x="8889120" y="1966320"/>
              <a:ext cx="110880" cy="61200"/>
            </a:xfrm>
            <a:custGeom>
              <a:avLst/>
              <a:gdLst/>
              <a:ahLst/>
              <a:cxnLst/>
              <a:rect l="l" t="t" r="r" b="b"/>
              <a:pathLst>
                <a:path w="6474" h="3591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1" name="CustomShape 264"/>
            <p:cNvSpPr/>
            <p:nvPr/>
          </p:nvSpPr>
          <p:spPr>
            <a:xfrm>
              <a:off x="8751960" y="1912320"/>
              <a:ext cx="129600" cy="130320"/>
            </a:xfrm>
            <a:custGeom>
              <a:avLst/>
              <a:gdLst/>
              <a:ahLst/>
              <a:cxnLst/>
              <a:rect l="l" t="t" r="r" b="b"/>
              <a:pathLst>
                <a:path w="7572" h="7597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82" name="CustomShape 265"/>
          <p:cNvSpPr/>
          <p:nvPr/>
        </p:nvSpPr>
        <p:spPr>
          <a:xfrm>
            <a:off x="6552000" y="2771640"/>
            <a:ext cx="326520" cy="180360"/>
          </a:xfrm>
          <a:custGeom>
            <a:avLst/>
            <a:gdLst/>
            <a:ahLst/>
            <a:cxnLst/>
            <a:rect l="l" t="t" r="r" b="b"/>
            <a:pathLst>
              <a:path w="19002" h="10503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083" name="Group 266"/>
          <p:cNvGrpSpPr/>
          <p:nvPr/>
        </p:nvGrpSpPr>
        <p:grpSpPr>
          <a:xfrm>
            <a:off x="8712000" y="936000"/>
            <a:ext cx="237960" cy="273600"/>
            <a:chOff x="8712000" y="936000"/>
            <a:chExt cx="237960" cy="273600"/>
          </a:xfrm>
        </p:grpSpPr>
        <p:sp>
          <p:nvSpPr>
            <p:cNvPr id="1084" name="CustomShape 267"/>
            <p:cNvSpPr/>
            <p:nvPr/>
          </p:nvSpPr>
          <p:spPr>
            <a:xfrm>
              <a:off x="8752680" y="936000"/>
              <a:ext cx="72000" cy="101160"/>
            </a:xfrm>
            <a:custGeom>
              <a:avLst/>
              <a:gdLst/>
              <a:ahLst/>
              <a:cxnLst/>
              <a:rect l="l" t="t" r="r" b="b"/>
              <a:pathLst>
                <a:path w="4226" h="5911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5" name="CustomShape 268"/>
            <p:cNvSpPr/>
            <p:nvPr/>
          </p:nvSpPr>
          <p:spPr>
            <a:xfrm>
              <a:off x="8712000" y="1015920"/>
              <a:ext cx="57240" cy="80280"/>
            </a:xfrm>
            <a:custGeom>
              <a:avLst/>
              <a:gdLst/>
              <a:ahLst/>
              <a:cxnLst/>
              <a:rect l="l" t="t" r="r" b="b"/>
              <a:pathLst>
                <a:path w="3371" h="4691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6" name="CustomShape 269"/>
            <p:cNvSpPr/>
            <p:nvPr/>
          </p:nvSpPr>
          <p:spPr>
            <a:xfrm>
              <a:off x="8840520" y="937440"/>
              <a:ext cx="72000" cy="99360"/>
            </a:xfrm>
            <a:custGeom>
              <a:avLst/>
              <a:gdLst/>
              <a:ahLst/>
              <a:cxnLst/>
              <a:rect l="l" t="t" r="r" b="b"/>
              <a:pathLst>
                <a:path w="4226" h="5813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7" name="CustomShape 270"/>
            <p:cNvSpPr/>
            <p:nvPr/>
          </p:nvSpPr>
          <p:spPr>
            <a:xfrm>
              <a:off x="8890560" y="1018440"/>
              <a:ext cx="59400" cy="79200"/>
            </a:xfrm>
            <a:custGeom>
              <a:avLst/>
              <a:gdLst/>
              <a:ahLst/>
              <a:cxnLst/>
              <a:rect l="l" t="t" r="r" b="b"/>
              <a:pathLst>
                <a:path w="3494" h="4641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8" name="CustomShape 271"/>
            <p:cNvSpPr/>
            <p:nvPr/>
          </p:nvSpPr>
          <p:spPr>
            <a:xfrm>
              <a:off x="8741160" y="1038960"/>
              <a:ext cx="181080" cy="170640"/>
            </a:xfrm>
            <a:custGeom>
              <a:avLst/>
              <a:gdLst/>
              <a:ahLst/>
              <a:cxnLst/>
              <a:rect l="l" t="t" r="r" b="b"/>
              <a:pathLst>
                <a:path w="10552" h="9941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89" name="CustomShape 272"/>
          <p:cNvSpPr/>
          <p:nvPr/>
        </p:nvSpPr>
        <p:spPr>
          <a:xfrm>
            <a:off x="5904000" y="347040"/>
            <a:ext cx="2591280" cy="152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2600" b="1" strike="noStrike" spc="-1">
                <a:solidFill>
                  <a:srgbClr val="FFFFFF"/>
                </a:solidFill>
                <a:latin typeface="Muli"/>
                <a:ea typeface="Muli"/>
              </a:rPr>
              <a:t>Iconografia</a:t>
            </a:r>
            <a:endParaRPr lang="pt-PT" sz="2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PT" sz="2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pt-PT" sz="2600" b="0" strike="noStrike" spc="-1">
              <a:latin typeface="Arial"/>
            </a:endParaRPr>
          </a:p>
        </p:txBody>
      </p:sp>
      <p:sp>
        <p:nvSpPr>
          <p:cNvPr id="1090" name="CustomShape 273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C681229C-E7CA-42D3-B283-210E98499C0B}" type="slidenum">
              <a:rPr lang="pt-PT" sz="1200" b="0" strike="noStrike" spc="-1">
                <a:solidFill>
                  <a:srgbClr val="FFFFFF"/>
                </a:solidFill>
                <a:latin typeface="Nixie One"/>
                <a:ea typeface="Nixie One"/>
              </a:rPr>
              <a:t>28</a:t>
            </a:fld>
            <a:endParaRPr lang="pt-PT" sz="1200" b="0" strike="noStrike" spc="-1">
              <a:latin typeface="Arial"/>
            </a:endParaRPr>
          </a:p>
        </p:txBody>
      </p:sp>
      <p:sp>
        <p:nvSpPr>
          <p:cNvPr id="1091" name="TextShape 274"/>
          <p:cNvSpPr txBox="1"/>
          <p:nvPr/>
        </p:nvSpPr>
        <p:spPr>
          <a:xfrm>
            <a:off x="432000" y="3209040"/>
            <a:ext cx="8582400" cy="16869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pt-PT" sz="3600" b="0" strike="noStrike" spc="-1">
                <a:solidFill>
                  <a:srgbClr val="C6DAEC"/>
                </a:solidFill>
                <a:latin typeface="Muli"/>
                <a:ea typeface="Muli"/>
              </a:rPr>
              <a:t>✋👆👉👍👤👦👧👨👩👪💃🏃💑❤😂😉😋😒😭👶😸🐟🍒🍔💣📌📖🔨🎃🎈🎨🏈🏰🌏🔌</a:t>
            </a:r>
            <a:endParaRPr lang="pt-PT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CustomShape 1"/>
          <p:cNvSpPr/>
          <p:nvPr/>
        </p:nvSpPr>
        <p:spPr>
          <a:xfrm>
            <a:off x="1732680" y="1152000"/>
            <a:ext cx="57913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800" b="0" strike="noStrike" spc="-1">
                <a:solidFill>
                  <a:srgbClr val="19BBD5"/>
                </a:solidFill>
                <a:latin typeface="Nixie One"/>
                <a:ea typeface="Nixie One"/>
              </a:rPr>
              <a:t>Índice</a:t>
            </a:r>
            <a:endParaRPr lang="pt-PT" sz="4800" b="0" strike="noStrike" spc="-1">
              <a:latin typeface="Arial"/>
            </a:endParaRPr>
          </a:p>
        </p:txBody>
      </p:sp>
      <p:sp>
        <p:nvSpPr>
          <p:cNvPr id="718" name="CustomShape 2"/>
          <p:cNvSpPr/>
          <p:nvPr/>
        </p:nvSpPr>
        <p:spPr>
          <a:xfrm>
            <a:off x="1991160" y="1991000"/>
            <a:ext cx="4704840" cy="272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100" b="1" strike="noStrike" spc="-1" dirty="0">
                <a:solidFill>
                  <a:srgbClr val="00E1C6"/>
                </a:solidFill>
                <a:latin typeface="Muli"/>
                <a:ea typeface="Muli"/>
              </a:rPr>
              <a:t>1. AS CRIPTOMOEDAS</a:t>
            </a: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100" b="1" strike="noStrike" spc="-1" dirty="0">
                <a:solidFill>
                  <a:srgbClr val="00E1C6"/>
                </a:solidFill>
                <a:latin typeface="Muli"/>
                <a:ea typeface="Muli"/>
              </a:rPr>
              <a:t>2. A BLOCKCHAIN</a:t>
            </a: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100" b="1" strike="noStrike" spc="-1" dirty="0">
                <a:solidFill>
                  <a:srgbClr val="00E1C6"/>
                </a:solidFill>
                <a:latin typeface="Muli"/>
                <a:ea typeface="Muli"/>
              </a:rPr>
              <a:t>3. VANTAGENS DAS CRIPTOMOEDAS</a:t>
            </a: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100" b="1" strike="noStrike" spc="-1" dirty="0">
                <a:solidFill>
                  <a:srgbClr val="00E1C6"/>
                </a:solidFill>
                <a:latin typeface="Muli"/>
                <a:ea typeface="Muli"/>
              </a:rPr>
              <a:t>4. A IDEOLOGIA BITCOIN E PROBLEMAS ASSOCIADOS</a:t>
            </a: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100" b="1" strike="noStrike" spc="-1" dirty="0">
                <a:solidFill>
                  <a:srgbClr val="00E1C6"/>
                </a:solidFill>
                <a:latin typeface="Muli"/>
                <a:ea typeface="Muli"/>
              </a:rPr>
              <a:t>5. APLICAÇÕES DA BLOCKCHAIN EM OUTROS DOMÍNIOS</a:t>
            </a: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100" b="1" spc="-1" dirty="0">
              <a:solidFill>
                <a:srgbClr val="00E1C6"/>
              </a:solidFill>
              <a:latin typeface="Muli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100" b="1" strike="noStrike" spc="-1" dirty="0">
                <a:solidFill>
                  <a:srgbClr val="00E1C6"/>
                </a:solidFill>
                <a:latin typeface="Muli"/>
              </a:rPr>
              <a:t>6. IMPLICAÇÕES SOCIAIS DA BLOCKCHAIN</a:t>
            </a: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1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endParaRPr lang="pt-PT" sz="1100" b="0" strike="noStrike" spc="-1" dirty="0">
              <a:latin typeface="Arial"/>
            </a:endParaRPr>
          </a:p>
        </p:txBody>
      </p:sp>
      <p:sp>
        <p:nvSpPr>
          <p:cNvPr id="719" name="CustomShape 3"/>
          <p:cNvSpPr/>
          <p:nvPr/>
        </p:nvSpPr>
        <p:spPr>
          <a:xfrm>
            <a:off x="1732680" y="4320000"/>
            <a:ext cx="6953400" cy="487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1001"/>
              </a:spcBef>
            </a:pPr>
            <a:endParaRPr lang="pt-PT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spcAft>
                <a:spcPts val="1001"/>
              </a:spcAft>
            </a:pPr>
            <a:endParaRPr lang="pt-PT" sz="1800" b="0" strike="noStrike" spc="-1">
              <a:latin typeface="Arial"/>
            </a:endParaRPr>
          </a:p>
        </p:txBody>
      </p:sp>
      <p:sp>
        <p:nvSpPr>
          <p:cNvPr id="720" name="CustomShape 4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E50EF60C-F6D9-4CA9-BFD2-D1D902FBD73E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3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CustomShape 1"/>
          <p:cNvSpPr/>
          <p:nvPr/>
        </p:nvSpPr>
        <p:spPr>
          <a:xfrm>
            <a:off x="2743200" y="1735920"/>
            <a:ext cx="563796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800" b="0" strike="noStrike" spc="-1" dirty="0">
                <a:solidFill>
                  <a:srgbClr val="19BBD5"/>
                </a:solidFill>
                <a:latin typeface="Nixie One"/>
                <a:ea typeface="Nixie One"/>
              </a:rPr>
              <a:t>AS CRIPTOMOEDAS</a:t>
            </a:r>
            <a:endParaRPr lang="pt-PT" sz="4800" b="0" strike="noStrike" spc="-1" dirty="0">
              <a:latin typeface="Arial"/>
            </a:endParaRPr>
          </a:p>
        </p:txBody>
      </p:sp>
      <p:sp>
        <p:nvSpPr>
          <p:cNvPr id="722" name="CustomShape 2"/>
          <p:cNvSpPr/>
          <p:nvPr/>
        </p:nvSpPr>
        <p:spPr>
          <a:xfrm>
            <a:off x="2743200" y="2820960"/>
            <a:ext cx="5695560" cy="7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23" name="CustomShape 3"/>
          <p:cNvSpPr/>
          <p:nvPr/>
        </p:nvSpPr>
        <p:spPr>
          <a:xfrm>
            <a:off x="409680" y="1676520"/>
            <a:ext cx="2066400" cy="177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4800" b="1" strike="noStrike" spc="-1">
                <a:solidFill>
                  <a:srgbClr val="FFFFFF"/>
                </a:solidFill>
                <a:latin typeface="Nixie One"/>
                <a:ea typeface="Nixie One"/>
              </a:rPr>
              <a:t>1</a:t>
            </a:r>
            <a:endParaRPr lang="pt-PT" sz="4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CustomShape 1"/>
          <p:cNvSpPr/>
          <p:nvPr/>
        </p:nvSpPr>
        <p:spPr>
          <a:xfrm>
            <a:off x="3152880" y="1354680"/>
            <a:ext cx="563112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4000" b="0" strike="noStrike" spc="-1">
              <a:latin typeface="Arial"/>
            </a:endParaRPr>
          </a:p>
        </p:txBody>
      </p:sp>
      <p:sp>
        <p:nvSpPr>
          <p:cNvPr id="725" name="CustomShape 2"/>
          <p:cNvSpPr/>
          <p:nvPr/>
        </p:nvSpPr>
        <p:spPr>
          <a:xfrm>
            <a:off x="3286440" y="2400120"/>
            <a:ext cx="4561560" cy="2460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2600" b="1" strike="noStrike" spc="-1">
                <a:solidFill>
                  <a:srgbClr val="C6DAEC"/>
                </a:solidFill>
                <a:latin typeface="Muli"/>
                <a:ea typeface="Muli"/>
              </a:rPr>
              <a:t>Lorem ipsum dolor sit amet</a:t>
            </a:r>
            <a:endParaRPr lang="pt-PT" sz="26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Cum sociis natoque penatibus et magnis dis parturient montes, nascetur ridiculus mus. Donec quam felis, ultricies nec, pellentesque eu, pretium quis, sem.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26" name="CustomShape 3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CFD862E4-CA05-4070-AB62-85BFF51794E5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5</a:t>
            </a:fld>
            <a:endParaRPr lang="pt-PT" sz="1200" b="0" strike="noStrike" spc="-1">
              <a:latin typeface="Arial"/>
            </a:endParaRPr>
          </a:p>
        </p:txBody>
      </p:sp>
      <p:pic>
        <p:nvPicPr>
          <p:cNvPr id="727" name="Imagem 726"/>
          <p:cNvPicPr/>
          <p:nvPr/>
        </p:nvPicPr>
        <p:blipFill>
          <a:blip r:embed="rId2"/>
          <a:stretch/>
        </p:blipFill>
        <p:spPr>
          <a:xfrm>
            <a:off x="580320" y="1944000"/>
            <a:ext cx="2242440" cy="2016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CustomShape 1"/>
          <p:cNvSpPr/>
          <p:nvPr/>
        </p:nvSpPr>
        <p:spPr>
          <a:xfrm>
            <a:off x="875520" y="1285920"/>
            <a:ext cx="7450920" cy="3549240"/>
          </a:xfrm>
          <a:custGeom>
            <a:avLst/>
            <a:gdLst/>
            <a:ahLst/>
            <a:cxnLst/>
            <a:rect l="l" t="t" r="r" b="b"/>
            <a:pathLst>
              <a:path w="285750" h="136125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9" name="CustomShape 2"/>
          <p:cNvSpPr/>
          <p:nvPr/>
        </p:nvSpPr>
        <p:spPr>
          <a:xfrm>
            <a:off x="1504080" y="659160"/>
            <a:ext cx="49435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3000" b="0" strike="noStrike" spc="-1">
                <a:solidFill>
                  <a:srgbClr val="19BBD5"/>
                </a:solidFill>
                <a:latin typeface="Nixie One"/>
                <a:ea typeface="Nixie One"/>
              </a:rPr>
              <a:t>[Sub-título]</a:t>
            </a:r>
            <a:endParaRPr lang="pt-PT" sz="3000" b="0" strike="noStrike" spc="-1">
              <a:latin typeface="Arial"/>
            </a:endParaRPr>
          </a:p>
        </p:txBody>
      </p:sp>
      <p:sp>
        <p:nvSpPr>
          <p:cNvPr id="730" name="CustomShape 3"/>
          <p:cNvSpPr/>
          <p:nvPr/>
        </p:nvSpPr>
        <p:spPr>
          <a:xfrm>
            <a:off x="2167920" y="2115000"/>
            <a:ext cx="701280" cy="20196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</a:pPr>
            <a:r>
              <a:rPr lang="pt-PT" sz="800" b="0" strike="noStrike" spc="-1">
                <a:solidFill>
                  <a:srgbClr val="FFFFFF"/>
                </a:solidFill>
                <a:latin typeface="Muli"/>
                <a:ea typeface="Muli"/>
              </a:rPr>
              <a:t>Lorem Ipsum</a:t>
            </a:r>
            <a:endParaRPr lang="pt-PT" sz="800" b="0" strike="noStrike" spc="-1">
              <a:latin typeface="Arial"/>
            </a:endParaRPr>
          </a:p>
        </p:txBody>
      </p:sp>
      <p:sp>
        <p:nvSpPr>
          <p:cNvPr id="731" name="CustomShape 4"/>
          <p:cNvSpPr/>
          <p:nvPr/>
        </p:nvSpPr>
        <p:spPr>
          <a:xfrm>
            <a:off x="1504080" y="2317680"/>
            <a:ext cx="206280" cy="273600"/>
          </a:xfrm>
          <a:custGeom>
            <a:avLst/>
            <a:gdLst/>
            <a:ahLst/>
            <a:cxnLst/>
            <a:rect l="l" t="t" r="r" b="b"/>
            <a:pathLst>
              <a:path w="12018" h="15924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2" name="CustomShape 5"/>
          <p:cNvSpPr/>
          <p:nvPr/>
        </p:nvSpPr>
        <p:spPr>
          <a:xfrm>
            <a:off x="2971080" y="3632040"/>
            <a:ext cx="206280" cy="273600"/>
          </a:xfrm>
          <a:custGeom>
            <a:avLst/>
            <a:gdLst/>
            <a:ahLst/>
            <a:cxnLst/>
            <a:rect l="l" t="t" r="r" b="b"/>
            <a:pathLst>
              <a:path w="12018" h="15924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3" name="CustomShape 6"/>
          <p:cNvSpPr/>
          <p:nvPr/>
        </p:nvSpPr>
        <p:spPr>
          <a:xfrm>
            <a:off x="3923280" y="2043360"/>
            <a:ext cx="206280" cy="273600"/>
          </a:xfrm>
          <a:custGeom>
            <a:avLst/>
            <a:gdLst/>
            <a:ahLst/>
            <a:cxnLst/>
            <a:rect l="l" t="t" r="r" b="b"/>
            <a:pathLst>
              <a:path w="12018" h="15924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4" name="CustomShape 7"/>
          <p:cNvSpPr/>
          <p:nvPr/>
        </p:nvSpPr>
        <p:spPr>
          <a:xfrm>
            <a:off x="4590360" y="3956040"/>
            <a:ext cx="206280" cy="273600"/>
          </a:xfrm>
          <a:custGeom>
            <a:avLst/>
            <a:gdLst/>
            <a:ahLst/>
            <a:cxnLst/>
            <a:rect l="l" t="t" r="r" b="b"/>
            <a:pathLst>
              <a:path w="12018" h="15924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5" name="CustomShape 8"/>
          <p:cNvSpPr/>
          <p:nvPr/>
        </p:nvSpPr>
        <p:spPr>
          <a:xfrm>
            <a:off x="6533280" y="2489040"/>
            <a:ext cx="206280" cy="273600"/>
          </a:xfrm>
          <a:custGeom>
            <a:avLst/>
            <a:gdLst/>
            <a:ahLst/>
            <a:cxnLst/>
            <a:rect l="l" t="t" r="r" b="b"/>
            <a:pathLst>
              <a:path w="12018" h="15924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6" name="CustomShape 9"/>
          <p:cNvSpPr/>
          <p:nvPr/>
        </p:nvSpPr>
        <p:spPr>
          <a:xfrm>
            <a:off x="7190640" y="4041720"/>
            <a:ext cx="206280" cy="273600"/>
          </a:xfrm>
          <a:custGeom>
            <a:avLst/>
            <a:gdLst/>
            <a:ahLst/>
            <a:cxnLst/>
            <a:rect l="l" t="t" r="r" b="b"/>
            <a:pathLst>
              <a:path w="12018" h="15924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7" name="CustomShape 10"/>
          <p:cNvSpPr/>
          <p:nvPr/>
        </p:nvSpPr>
        <p:spPr>
          <a:xfrm>
            <a:off x="623520" y="409680"/>
            <a:ext cx="462960" cy="462960"/>
          </a:xfrm>
          <a:custGeom>
            <a:avLst/>
            <a:gdLst/>
            <a:ahLst/>
            <a:cxnLst/>
            <a:rect l="l" t="t" r="r" b="b"/>
            <a:pathLst>
              <a:path w="18758" h="18757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8" name="CustomShape 11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9F8BF8F2-D46D-4369-A3F9-2C936307E7BB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6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CustomShape 1"/>
          <p:cNvSpPr/>
          <p:nvPr/>
        </p:nvSpPr>
        <p:spPr>
          <a:xfrm>
            <a:off x="2051280" y="2085480"/>
            <a:ext cx="6281640" cy="819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>
              <a:lnSpc>
                <a:spcPct val="100000"/>
              </a:lnSpc>
              <a:spcBef>
                <a:spcPts val="601"/>
              </a:spcBef>
            </a:pPr>
            <a:r>
              <a:rPr lang="pt-PT" sz="2400" b="0" strike="noStrike" spc="-1">
                <a:solidFill>
                  <a:srgbClr val="C6DAEC"/>
                </a:solidFill>
                <a:latin typeface="Nixie One"/>
                <a:ea typeface="Nixie One"/>
              </a:rPr>
              <a:t>Curabitur ullamcorper ultricies nisi. Nam eget dui. Etiam rhoncus. Maecenas tempus.</a:t>
            </a:r>
            <a:endParaRPr lang="pt-PT" sz="2400" b="0" strike="noStrike" spc="-1">
              <a:latin typeface="Arial"/>
            </a:endParaRPr>
          </a:p>
        </p:txBody>
      </p:sp>
      <p:sp>
        <p:nvSpPr>
          <p:cNvPr id="740" name="CustomShape 2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D319B05B-8392-4076-A92A-2BA2B3F9F18A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7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CustomShape 1"/>
          <p:cNvSpPr/>
          <p:nvPr/>
        </p:nvSpPr>
        <p:spPr>
          <a:xfrm>
            <a:off x="685800" y="0"/>
            <a:ext cx="7771680" cy="514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9600" b="1" strike="noStrike" spc="-1">
                <a:solidFill>
                  <a:srgbClr val="19BBD5"/>
                </a:solidFill>
                <a:latin typeface="Muli"/>
                <a:ea typeface="Muli"/>
              </a:rPr>
              <a:t>21,000,000</a:t>
            </a:r>
            <a:br/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Wow! Mas porquê?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42" name="CustomShape 2"/>
          <p:cNvSpPr/>
          <p:nvPr/>
        </p:nvSpPr>
        <p:spPr>
          <a:xfrm>
            <a:off x="13680" y="4785480"/>
            <a:ext cx="547920" cy="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fld id="{75D4F200-2B2B-43E5-9C36-21A542252395}" type="slidenum">
              <a:rPr lang="pt-PT" sz="1200" b="0" strike="noStrike" spc="-1">
                <a:solidFill>
                  <a:srgbClr val="19BBD5"/>
                </a:solidFill>
                <a:latin typeface="Nixie One"/>
                <a:ea typeface="Nixie One"/>
              </a:rPr>
              <a:t>8</a:t>
            </a:fld>
            <a:endParaRPr lang="pt-PT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CustomShape 1"/>
          <p:cNvSpPr/>
          <p:nvPr/>
        </p:nvSpPr>
        <p:spPr>
          <a:xfrm>
            <a:off x="2743200" y="1735920"/>
            <a:ext cx="563796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>
              <a:lnSpc>
                <a:spcPct val="100000"/>
              </a:lnSpc>
            </a:pPr>
            <a:r>
              <a:rPr lang="pt-PT" sz="4800" b="0" strike="noStrike" spc="-1" dirty="0">
                <a:solidFill>
                  <a:srgbClr val="19BBD5"/>
                </a:solidFill>
                <a:latin typeface="Nixie One"/>
                <a:ea typeface="Nixie One"/>
              </a:rPr>
              <a:t>A BLOCKCHAIN</a:t>
            </a:r>
            <a:endParaRPr lang="pt-PT" sz="4800" b="0" strike="noStrike" spc="-1" dirty="0">
              <a:latin typeface="Arial"/>
            </a:endParaRPr>
          </a:p>
        </p:txBody>
      </p:sp>
      <p:sp>
        <p:nvSpPr>
          <p:cNvPr id="744" name="CustomShape 2"/>
          <p:cNvSpPr/>
          <p:nvPr/>
        </p:nvSpPr>
        <p:spPr>
          <a:xfrm>
            <a:off x="2743200" y="2820960"/>
            <a:ext cx="5695560" cy="7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pt-PT" sz="1400" b="0" strike="noStrike" spc="-1">
                <a:solidFill>
                  <a:srgbClr val="C6DAEC"/>
                </a:solidFill>
                <a:latin typeface="Muli"/>
                <a:ea typeface="Muli"/>
              </a:rPr>
              <a:t>Donec pede justo, fringilla vel, aliquet nec, vulputate eget, arcu. </a:t>
            </a:r>
            <a:endParaRPr lang="pt-PT" sz="1400" b="0" strike="noStrike" spc="-1">
              <a:latin typeface="Arial"/>
            </a:endParaRPr>
          </a:p>
        </p:txBody>
      </p:sp>
      <p:sp>
        <p:nvSpPr>
          <p:cNvPr id="745" name="CustomShape 3"/>
          <p:cNvSpPr/>
          <p:nvPr/>
        </p:nvSpPr>
        <p:spPr>
          <a:xfrm>
            <a:off x="409680" y="1676520"/>
            <a:ext cx="2066400" cy="177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pt-PT" sz="4800" b="1" strike="noStrike" spc="-1">
                <a:solidFill>
                  <a:srgbClr val="FFFFFF"/>
                </a:solidFill>
                <a:latin typeface="Nixie One"/>
                <a:ea typeface="Nixie One"/>
              </a:rPr>
              <a:t>2</a:t>
            </a:r>
            <a:endParaRPr lang="pt-PT" sz="4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</TotalTime>
  <Words>720</Words>
  <Application>Microsoft Office PowerPoint</Application>
  <PresentationFormat>Apresentação no Ecrã (16:9)</PresentationFormat>
  <Paragraphs>153</Paragraphs>
  <Slides>28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10</vt:i4>
      </vt:variant>
      <vt:variant>
        <vt:lpstr>Títulos dos diapositivos</vt:lpstr>
      </vt:variant>
      <vt:variant>
        <vt:i4>28</vt:i4>
      </vt:variant>
    </vt:vector>
  </HeadingPairs>
  <TitlesOfParts>
    <vt:vector size="44" baseType="lpstr">
      <vt:lpstr>Arial</vt:lpstr>
      <vt:lpstr>DejaVu Sans</vt:lpstr>
      <vt:lpstr>Muli</vt:lpstr>
      <vt:lpstr>Nixie One</vt:lpstr>
      <vt:lpstr>Symbol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dc:description/>
  <cp:lastModifiedBy>Diogo Rodrigues</cp:lastModifiedBy>
  <cp:revision>14</cp:revision>
  <dcterms:modified xsi:type="dcterms:W3CDTF">2018-10-19T21:45:45Z</dcterms:modified>
  <dc:language>pt-PT</dc:language>
</cp:coreProperties>
</file>